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6"/>
  </p:sldMasterIdLst>
  <p:notesMasterIdLst>
    <p:notesMasterId r:id="rId38"/>
  </p:notesMasterIdLst>
  <p:sldIdLst>
    <p:sldId id="256" r:id="rId7"/>
    <p:sldId id="272" r:id="rId8"/>
    <p:sldId id="259" r:id="rId9"/>
    <p:sldId id="257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3" r:id="rId21"/>
    <p:sldId id="271" r:id="rId22"/>
    <p:sldId id="274" r:id="rId23"/>
    <p:sldId id="288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70" r:id="rId36"/>
    <p:sldId id="287" r:id="rId37"/>
  </p:sldIdLst>
  <p:sldSz cx="10969625" cy="6170613"/>
  <p:notesSz cx="6858000" cy="9144000"/>
  <p:custDataLst>
    <p:tags r:id="rId3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32B60E-F46E-404D-BBD3-7D620037180E}" v="2" dt="2023-03-09T06:50:19.769"/>
    <p1510:client id="{DE2ABC4B-A4A8-4808-B29B-832B2FF9816A}" v="1" dt="2023-08-29T03:50:24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55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Duc Thinh (MS/EAE31-XC)" userId="2a4f7845-ab52-4232-a36b-57be12a6afa1" providerId="ADAL" clId="{AB32B60E-F46E-404D-BBD3-7D620037180E}"/>
    <pc:docChg chg="undo custSel addSld delSld modSld sldOrd">
      <pc:chgData name="Nguyen Duc Thinh (MS/EAE31-XC)" userId="2a4f7845-ab52-4232-a36b-57be12a6afa1" providerId="ADAL" clId="{AB32B60E-F46E-404D-BBD3-7D620037180E}" dt="2023-03-09T07:53:32.346" v="598" actId="14100"/>
      <pc:docMkLst>
        <pc:docMk/>
      </pc:docMkLst>
      <pc:sldChg chg="modSp mod">
        <pc:chgData name="Nguyen Duc Thinh (MS/EAE31-XC)" userId="2a4f7845-ab52-4232-a36b-57be12a6afa1" providerId="ADAL" clId="{AB32B60E-F46E-404D-BBD3-7D620037180E}" dt="2023-03-09T06:37:13.057" v="138"/>
        <pc:sldMkLst>
          <pc:docMk/>
          <pc:sldMk cId="28530264" sldId="256"/>
        </pc:sldMkLst>
        <pc:spChg chg="mod">
          <ac:chgData name="Nguyen Duc Thinh (MS/EAE31-XC)" userId="2a4f7845-ab52-4232-a36b-57be12a6afa1" providerId="ADAL" clId="{AB32B60E-F46E-404D-BBD3-7D620037180E}" dt="2023-03-09T06:37:13.057" v="138"/>
          <ac:spMkLst>
            <pc:docMk/>
            <pc:sldMk cId="28530264" sldId="256"/>
            <ac:spMk id="2" creationId="{17DB89E0-89D9-4425-AE04-BF03119740B1}"/>
          </ac:spMkLst>
        </pc:spChg>
        <pc:spChg chg="mod">
          <ac:chgData name="Nguyen Duc Thinh (MS/EAE31-XC)" userId="2a4f7845-ab52-4232-a36b-57be12a6afa1" providerId="ADAL" clId="{AB32B60E-F46E-404D-BBD3-7D620037180E}" dt="2023-03-09T06:22:44.467" v="33" actId="20577"/>
          <ac:spMkLst>
            <pc:docMk/>
            <pc:sldMk cId="28530264" sldId="256"/>
            <ac:spMk id="3" creationId="{B9139839-FCEA-4EC2-AD64-E9A6C386964E}"/>
          </ac:spMkLst>
        </pc:spChg>
      </pc:sldChg>
      <pc:sldChg chg="addSp modSp mod">
        <pc:chgData name="Nguyen Duc Thinh (MS/EAE31-XC)" userId="2a4f7845-ab52-4232-a36b-57be12a6afa1" providerId="ADAL" clId="{AB32B60E-F46E-404D-BBD3-7D620037180E}" dt="2023-03-09T06:48:16.291" v="326" actId="1076"/>
        <pc:sldMkLst>
          <pc:docMk/>
          <pc:sldMk cId="296903337" sldId="257"/>
        </pc:sldMkLst>
        <pc:spChg chg="mod">
          <ac:chgData name="Nguyen Duc Thinh (MS/EAE31-XC)" userId="2a4f7845-ab52-4232-a36b-57be12a6afa1" providerId="ADAL" clId="{AB32B60E-F46E-404D-BBD3-7D620037180E}" dt="2023-03-09T06:37:50.745" v="157" actId="255"/>
          <ac:spMkLst>
            <pc:docMk/>
            <pc:sldMk cId="296903337" sldId="257"/>
            <ac:spMk id="3" creationId="{844BC381-D985-4327-9159-DFEA37F57B46}"/>
          </ac:spMkLst>
        </pc:spChg>
        <pc:spChg chg="add mod">
          <ac:chgData name="Nguyen Duc Thinh (MS/EAE31-XC)" userId="2a4f7845-ab52-4232-a36b-57be12a6afa1" providerId="ADAL" clId="{AB32B60E-F46E-404D-BBD3-7D620037180E}" dt="2023-03-09T06:44:53.013" v="317" actId="14100"/>
          <ac:spMkLst>
            <pc:docMk/>
            <pc:sldMk cId="296903337" sldId="257"/>
            <ac:spMk id="4" creationId="{E7EFF2AE-6615-499C-B354-295F2F3DF371}"/>
          </ac:spMkLst>
        </pc:spChg>
        <pc:picChg chg="add mod">
          <ac:chgData name="Nguyen Duc Thinh (MS/EAE31-XC)" userId="2a4f7845-ab52-4232-a36b-57be12a6afa1" providerId="ADAL" clId="{AB32B60E-F46E-404D-BBD3-7D620037180E}" dt="2023-03-09T06:48:16.291" v="326" actId="1076"/>
          <ac:picMkLst>
            <pc:docMk/>
            <pc:sldMk cId="296903337" sldId="257"/>
            <ac:picMk id="7" creationId="{D4183546-B65E-443E-93A3-3159F2D8C3FE}"/>
          </ac:picMkLst>
        </pc:picChg>
      </pc:sldChg>
      <pc:sldChg chg="addSp modSp add mod ord">
        <pc:chgData name="Nguyen Duc Thinh (MS/EAE31-XC)" userId="2a4f7845-ab52-4232-a36b-57be12a6afa1" providerId="ADAL" clId="{AB32B60E-F46E-404D-BBD3-7D620037180E}" dt="2023-03-09T07:07:37.893" v="591" actId="20577"/>
        <pc:sldMkLst>
          <pc:docMk/>
          <pc:sldMk cId="1131763351" sldId="259"/>
        </pc:sldMkLst>
        <pc:spChg chg="mod">
          <ac:chgData name="Nguyen Duc Thinh (MS/EAE31-XC)" userId="2a4f7845-ab52-4232-a36b-57be12a6afa1" providerId="ADAL" clId="{AB32B60E-F46E-404D-BBD3-7D620037180E}" dt="2023-03-09T07:05:15.548" v="542" actId="20577"/>
          <ac:spMkLst>
            <pc:docMk/>
            <pc:sldMk cId="1131763351" sldId="259"/>
            <ac:spMk id="4" creationId="{E7EFF2AE-6615-499C-B354-295F2F3DF371}"/>
          </ac:spMkLst>
        </pc:spChg>
        <pc:spChg chg="add mod">
          <ac:chgData name="Nguyen Duc Thinh (MS/EAE31-XC)" userId="2a4f7845-ab52-4232-a36b-57be12a6afa1" providerId="ADAL" clId="{AB32B60E-F46E-404D-BBD3-7D620037180E}" dt="2023-03-09T07:07:37.893" v="591" actId="20577"/>
          <ac:spMkLst>
            <pc:docMk/>
            <pc:sldMk cId="1131763351" sldId="259"/>
            <ac:spMk id="6" creationId="{EF0D087F-0459-46B5-8DB8-7C964EC3259C}"/>
          </ac:spMkLst>
        </pc:spChg>
      </pc:sldChg>
      <pc:sldChg chg="addSp delSp modSp add del mod">
        <pc:chgData name="Nguyen Duc Thinh (MS/EAE31-XC)" userId="2a4f7845-ab52-4232-a36b-57be12a6afa1" providerId="ADAL" clId="{AB32B60E-F46E-404D-BBD3-7D620037180E}" dt="2023-03-09T06:50:31.503" v="364" actId="2696"/>
        <pc:sldMkLst>
          <pc:docMk/>
          <pc:sldMk cId="3433487897" sldId="260"/>
        </pc:sldMkLst>
        <pc:spChg chg="add del mod">
          <ac:chgData name="Nguyen Duc Thinh (MS/EAE31-XC)" userId="2a4f7845-ab52-4232-a36b-57be12a6afa1" providerId="ADAL" clId="{AB32B60E-F46E-404D-BBD3-7D620037180E}" dt="2023-03-09T06:50:18.284" v="359" actId="21"/>
          <ac:spMkLst>
            <pc:docMk/>
            <pc:sldMk cId="3433487897" sldId="260"/>
            <ac:spMk id="4" creationId="{E7EFF2AE-6615-499C-B354-295F2F3DF371}"/>
          </ac:spMkLst>
        </pc:spChg>
      </pc:sldChg>
      <pc:sldChg chg="addSp delSp modSp add mod">
        <pc:chgData name="Nguyen Duc Thinh (MS/EAE31-XC)" userId="2a4f7845-ab52-4232-a36b-57be12a6afa1" providerId="ADAL" clId="{AB32B60E-F46E-404D-BBD3-7D620037180E}" dt="2023-03-09T06:49:06.961" v="335" actId="1076"/>
        <pc:sldMkLst>
          <pc:docMk/>
          <pc:sldMk cId="2051674533" sldId="261"/>
        </pc:sldMkLst>
        <pc:spChg chg="mod">
          <ac:chgData name="Nguyen Duc Thinh (MS/EAE31-XC)" userId="2a4f7845-ab52-4232-a36b-57be12a6afa1" providerId="ADAL" clId="{AB32B60E-F46E-404D-BBD3-7D620037180E}" dt="2023-03-09T06:48:56.145" v="331" actId="14100"/>
          <ac:spMkLst>
            <pc:docMk/>
            <pc:sldMk cId="2051674533" sldId="261"/>
            <ac:spMk id="4" creationId="{E7EFF2AE-6615-499C-B354-295F2F3DF371}"/>
          </ac:spMkLst>
        </pc:spChg>
        <pc:picChg chg="del mod">
          <ac:chgData name="Nguyen Duc Thinh (MS/EAE31-XC)" userId="2a4f7845-ab52-4232-a36b-57be12a6afa1" providerId="ADAL" clId="{AB32B60E-F46E-404D-BBD3-7D620037180E}" dt="2023-03-09T06:48:30.198" v="330" actId="478"/>
          <ac:picMkLst>
            <pc:docMk/>
            <pc:sldMk cId="2051674533" sldId="261"/>
            <ac:picMk id="7" creationId="{D4183546-B65E-443E-93A3-3159F2D8C3FE}"/>
          </ac:picMkLst>
        </pc:picChg>
        <pc:picChg chg="add mod">
          <ac:chgData name="Nguyen Duc Thinh (MS/EAE31-XC)" userId="2a4f7845-ab52-4232-a36b-57be12a6afa1" providerId="ADAL" clId="{AB32B60E-F46E-404D-BBD3-7D620037180E}" dt="2023-03-09T06:49:06.961" v="335" actId="1076"/>
          <ac:picMkLst>
            <pc:docMk/>
            <pc:sldMk cId="2051674533" sldId="261"/>
            <ac:picMk id="8" creationId="{72F3CFA0-B8F8-409A-9DA9-A97834BB39BC}"/>
          </ac:picMkLst>
        </pc:picChg>
      </pc:sldChg>
      <pc:sldChg chg="addSp delSp modSp add mod">
        <pc:chgData name="Nguyen Duc Thinh (MS/EAE31-XC)" userId="2a4f7845-ab52-4232-a36b-57be12a6afa1" providerId="ADAL" clId="{AB32B60E-F46E-404D-BBD3-7D620037180E}" dt="2023-03-09T06:52:18.696" v="419" actId="1076"/>
        <pc:sldMkLst>
          <pc:docMk/>
          <pc:sldMk cId="1868580760" sldId="262"/>
        </pc:sldMkLst>
        <pc:spChg chg="mod">
          <ac:chgData name="Nguyen Duc Thinh (MS/EAE31-XC)" userId="2a4f7845-ab52-4232-a36b-57be12a6afa1" providerId="ADAL" clId="{AB32B60E-F46E-404D-BBD3-7D620037180E}" dt="2023-03-09T06:51:22.173" v="409" actId="20577"/>
          <ac:spMkLst>
            <pc:docMk/>
            <pc:sldMk cId="1868580760" sldId="262"/>
            <ac:spMk id="2" creationId="{1D0EFCF6-7775-4F5B-85AA-DB6E7D143330}"/>
          </ac:spMkLst>
        </pc:spChg>
        <pc:spChg chg="mod">
          <ac:chgData name="Nguyen Duc Thinh (MS/EAE31-XC)" userId="2a4f7845-ab52-4232-a36b-57be12a6afa1" providerId="ADAL" clId="{AB32B60E-F46E-404D-BBD3-7D620037180E}" dt="2023-03-09T06:51:18.819" v="406" actId="20577"/>
          <ac:spMkLst>
            <pc:docMk/>
            <pc:sldMk cId="1868580760" sldId="262"/>
            <ac:spMk id="3" creationId="{844BC381-D985-4327-9159-DFEA37F57B46}"/>
          </ac:spMkLst>
        </pc:spChg>
        <pc:spChg chg="add mod">
          <ac:chgData name="Nguyen Duc Thinh (MS/EAE31-XC)" userId="2a4f7845-ab52-4232-a36b-57be12a6afa1" providerId="ADAL" clId="{AB32B60E-F46E-404D-BBD3-7D620037180E}" dt="2023-03-09T06:52:18.696" v="419" actId="1076"/>
          <ac:spMkLst>
            <pc:docMk/>
            <pc:sldMk cId="1868580760" sldId="262"/>
            <ac:spMk id="10" creationId="{99A75D17-45C1-407B-91A6-15AEC4486FDD}"/>
          </ac:spMkLst>
        </pc:spChg>
        <pc:picChg chg="add mod">
          <ac:chgData name="Nguyen Duc Thinh (MS/EAE31-XC)" userId="2a4f7845-ab52-4232-a36b-57be12a6afa1" providerId="ADAL" clId="{AB32B60E-F46E-404D-BBD3-7D620037180E}" dt="2023-03-09T06:51:27.674" v="412" actId="1076"/>
          <ac:picMkLst>
            <pc:docMk/>
            <pc:sldMk cId="1868580760" sldId="262"/>
            <ac:picMk id="6" creationId="{647A5EEB-A0D8-4390-934A-4D2E44ACF2D2}"/>
          </ac:picMkLst>
        </pc:picChg>
        <pc:picChg chg="del">
          <ac:chgData name="Nguyen Duc Thinh (MS/EAE31-XC)" userId="2a4f7845-ab52-4232-a36b-57be12a6afa1" providerId="ADAL" clId="{AB32B60E-F46E-404D-BBD3-7D620037180E}" dt="2023-03-09T06:51:23.824" v="410" actId="478"/>
          <ac:picMkLst>
            <pc:docMk/>
            <pc:sldMk cId="1868580760" sldId="262"/>
            <ac:picMk id="7" creationId="{6772B865-A190-4772-9C35-5A833A64CC75}"/>
          </ac:picMkLst>
        </pc:picChg>
        <pc:picChg chg="add mod">
          <ac:chgData name="Nguyen Duc Thinh (MS/EAE31-XC)" userId="2a4f7845-ab52-4232-a36b-57be12a6afa1" providerId="ADAL" clId="{AB32B60E-F46E-404D-BBD3-7D620037180E}" dt="2023-03-09T06:51:51.668" v="414" actId="1076"/>
          <ac:picMkLst>
            <pc:docMk/>
            <pc:sldMk cId="1868580760" sldId="262"/>
            <ac:picMk id="9" creationId="{3E72059E-0D87-414C-9C95-538D04666BE7}"/>
          </ac:picMkLst>
        </pc:picChg>
      </pc:sldChg>
      <pc:sldChg chg="addSp delSp modSp add mod">
        <pc:chgData name="Nguyen Duc Thinh (MS/EAE31-XC)" userId="2a4f7845-ab52-4232-a36b-57be12a6afa1" providerId="ADAL" clId="{AB32B60E-F46E-404D-BBD3-7D620037180E}" dt="2023-03-09T06:53:35.368" v="426" actId="1076"/>
        <pc:sldMkLst>
          <pc:docMk/>
          <pc:sldMk cId="3589036181" sldId="263"/>
        </pc:sldMkLst>
        <pc:picChg chg="del">
          <ac:chgData name="Nguyen Duc Thinh (MS/EAE31-XC)" userId="2a4f7845-ab52-4232-a36b-57be12a6afa1" providerId="ADAL" clId="{AB32B60E-F46E-404D-BBD3-7D620037180E}" dt="2023-03-09T06:53:01.987" v="421" actId="478"/>
          <ac:picMkLst>
            <pc:docMk/>
            <pc:sldMk cId="3589036181" sldId="263"/>
            <ac:picMk id="6" creationId="{647A5EEB-A0D8-4390-934A-4D2E44ACF2D2}"/>
          </ac:picMkLst>
        </pc:picChg>
        <pc:picChg chg="add mod">
          <ac:chgData name="Nguyen Duc Thinh (MS/EAE31-XC)" userId="2a4f7845-ab52-4232-a36b-57be12a6afa1" providerId="ADAL" clId="{AB32B60E-F46E-404D-BBD3-7D620037180E}" dt="2023-03-09T06:53:06.622" v="424" actId="1076"/>
          <ac:picMkLst>
            <pc:docMk/>
            <pc:sldMk cId="3589036181" sldId="263"/>
            <ac:picMk id="7" creationId="{7F4D713B-6D83-4647-9325-8DC668B57E6C}"/>
          </ac:picMkLst>
        </pc:picChg>
        <pc:picChg chg="del">
          <ac:chgData name="Nguyen Duc Thinh (MS/EAE31-XC)" userId="2a4f7845-ab52-4232-a36b-57be12a6afa1" providerId="ADAL" clId="{AB32B60E-F46E-404D-BBD3-7D620037180E}" dt="2023-03-09T06:53:03.541" v="422" actId="478"/>
          <ac:picMkLst>
            <pc:docMk/>
            <pc:sldMk cId="3589036181" sldId="263"/>
            <ac:picMk id="9" creationId="{3E72059E-0D87-414C-9C95-538D04666BE7}"/>
          </ac:picMkLst>
        </pc:picChg>
        <pc:picChg chg="add mod">
          <ac:chgData name="Nguyen Duc Thinh (MS/EAE31-XC)" userId="2a4f7845-ab52-4232-a36b-57be12a6afa1" providerId="ADAL" clId="{AB32B60E-F46E-404D-BBD3-7D620037180E}" dt="2023-03-09T06:53:35.368" v="426" actId="1076"/>
          <ac:picMkLst>
            <pc:docMk/>
            <pc:sldMk cId="3589036181" sldId="263"/>
            <ac:picMk id="11" creationId="{55B30D40-CA20-47DD-A51F-2BCF3E974D12}"/>
          </ac:picMkLst>
        </pc:picChg>
      </pc:sldChg>
      <pc:sldChg chg="addSp delSp modSp add mod">
        <pc:chgData name="Nguyen Duc Thinh (MS/EAE31-XC)" userId="2a4f7845-ab52-4232-a36b-57be12a6afa1" providerId="ADAL" clId="{AB32B60E-F46E-404D-BBD3-7D620037180E}" dt="2023-03-09T06:54:38.075" v="440" actId="1076"/>
        <pc:sldMkLst>
          <pc:docMk/>
          <pc:sldMk cId="1685180821" sldId="264"/>
        </pc:sldMkLst>
        <pc:spChg chg="mod">
          <ac:chgData name="Nguyen Duc Thinh (MS/EAE31-XC)" userId="2a4f7845-ab52-4232-a36b-57be12a6afa1" providerId="ADAL" clId="{AB32B60E-F46E-404D-BBD3-7D620037180E}" dt="2023-03-09T06:54:24.841" v="434" actId="20577"/>
          <ac:spMkLst>
            <pc:docMk/>
            <pc:sldMk cId="1685180821" sldId="264"/>
            <ac:spMk id="2" creationId="{1D0EFCF6-7775-4F5B-85AA-DB6E7D143330}"/>
          </ac:spMkLst>
        </pc:spChg>
        <pc:spChg chg="del">
          <ac:chgData name="Nguyen Duc Thinh (MS/EAE31-XC)" userId="2a4f7845-ab52-4232-a36b-57be12a6afa1" providerId="ADAL" clId="{AB32B60E-F46E-404D-BBD3-7D620037180E}" dt="2023-03-09T06:54:36.276" v="439" actId="478"/>
          <ac:spMkLst>
            <pc:docMk/>
            <pc:sldMk cId="1685180821" sldId="264"/>
            <ac:spMk id="10" creationId="{99A75D17-45C1-407B-91A6-15AEC4486FDD}"/>
          </ac:spMkLst>
        </pc:spChg>
        <pc:picChg chg="add mod">
          <ac:chgData name="Nguyen Duc Thinh (MS/EAE31-XC)" userId="2a4f7845-ab52-4232-a36b-57be12a6afa1" providerId="ADAL" clId="{AB32B60E-F46E-404D-BBD3-7D620037180E}" dt="2023-03-09T06:54:38.075" v="440" actId="1076"/>
          <ac:picMkLst>
            <pc:docMk/>
            <pc:sldMk cId="1685180821" sldId="264"/>
            <ac:picMk id="6" creationId="{45FDB0EE-97EE-4389-BE21-2CB06D22B3EE}"/>
          </ac:picMkLst>
        </pc:picChg>
        <pc:picChg chg="del">
          <ac:chgData name="Nguyen Duc Thinh (MS/EAE31-XC)" userId="2a4f7845-ab52-4232-a36b-57be12a6afa1" providerId="ADAL" clId="{AB32B60E-F46E-404D-BBD3-7D620037180E}" dt="2023-03-09T06:54:26.834" v="435" actId="478"/>
          <ac:picMkLst>
            <pc:docMk/>
            <pc:sldMk cId="1685180821" sldId="264"/>
            <ac:picMk id="7" creationId="{7F4D713B-6D83-4647-9325-8DC668B57E6C}"/>
          </ac:picMkLst>
        </pc:picChg>
        <pc:picChg chg="del">
          <ac:chgData name="Nguyen Duc Thinh (MS/EAE31-XC)" userId="2a4f7845-ab52-4232-a36b-57be12a6afa1" providerId="ADAL" clId="{AB32B60E-F46E-404D-BBD3-7D620037180E}" dt="2023-03-09T06:54:29.509" v="437" actId="478"/>
          <ac:picMkLst>
            <pc:docMk/>
            <pc:sldMk cId="1685180821" sldId="264"/>
            <ac:picMk id="11" creationId="{55B30D40-CA20-47DD-A51F-2BCF3E974D12}"/>
          </ac:picMkLst>
        </pc:picChg>
      </pc:sldChg>
      <pc:sldChg chg="addSp delSp modSp add mod ord">
        <pc:chgData name="Nguyen Duc Thinh (MS/EAE31-XC)" userId="2a4f7845-ab52-4232-a36b-57be12a6afa1" providerId="ADAL" clId="{AB32B60E-F46E-404D-BBD3-7D620037180E}" dt="2023-03-09T06:56:48.807" v="459" actId="1076"/>
        <pc:sldMkLst>
          <pc:docMk/>
          <pc:sldMk cId="4200661230" sldId="265"/>
        </pc:sldMkLst>
        <pc:spChg chg="mod">
          <ac:chgData name="Nguyen Duc Thinh (MS/EAE31-XC)" userId="2a4f7845-ab52-4232-a36b-57be12a6afa1" providerId="ADAL" clId="{AB32B60E-F46E-404D-BBD3-7D620037180E}" dt="2023-03-09T06:54:45.734" v="446" actId="20577"/>
          <ac:spMkLst>
            <pc:docMk/>
            <pc:sldMk cId="4200661230" sldId="265"/>
            <ac:spMk id="2" creationId="{1D0EFCF6-7775-4F5B-85AA-DB6E7D143330}"/>
          </ac:spMkLst>
        </pc:spChg>
        <pc:picChg chg="add mod">
          <ac:chgData name="Nguyen Duc Thinh (MS/EAE31-XC)" userId="2a4f7845-ab52-4232-a36b-57be12a6afa1" providerId="ADAL" clId="{AB32B60E-F46E-404D-BBD3-7D620037180E}" dt="2023-03-09T06:56:15.764" v="452" actId="1076"/>
          <ac:picMkLst>
            <pc:docMk/>
            <pc:sldMk cId="4200661230" sldId="265"/>
            <ac:picMk id="6" creationId="{1FA9A55B-FC7D-4A4C-87AF-62578730D8B0}"/>
          </ac:picMkLst>
        </pc:picChg>
        <pc:picChg chg="del">
          <ac:chgData name="Nguyen Duc Thinh (MS/EAE31-XC)" userId="2a4f7845-ab52-4232-a36b-57be12a6afa1" providerId="ADAL" clId="{AB32B60E-F46E-404D-BBD3-7D620037180E}" dt="2023-03-09T06:55:43.633" v="448" actId="478"/>
          <ac:picMkLst>
            <pc:docMk/>
            <pc:sldMk cId="4200661230" sldId="265"/>
            <ac:picMk id="7" creationId="{7F4D713B-6D83-4647-9325-8DC668B57E6C}"/>
          </ac:picMkLst>
        </pc:picChg>
        <pc:picChg chg="add mod">
          <ac:chgData name="Nguyen Duc Thinh (MS/EAE31-XC)" userId="2a4f7845-ab52-4232-a36b-57be12a6afa1" providerId="ADAL" clId="{AB32B60E-F46E-404D-BBD3-7D620037180E}" dt="2023-03-09T06:56:48.807" v="459" actId="1076"/>
          <ac:picMkLst>
            <pc:docMk/>
            <pc:sldMk cId="4200661230" sldId="265"/>
            <ac:picMk id="9" creationId="{70F379B3-A957-490F-9645-62C7C024B838}"/>
          </ac:picMkLst>
        </pc:picChg>
        <pc:picChg chg="del">
          <ac:chgData name="Nguyen Duc Thinh (MS/EAE31-XC)" userId="2a4f7845-ab52-4232-a36b-57be12a6afa1" providerId="ADAL" clId="{AB32B60E-F46E-404D-BBD3-7D620037180E}" dt="2023-03-09T06:55:40.943" v="447" actId="478"/>
          <ac:picMkLst>
            <pc:docMk/>
            <pc:sldMk cId="4200661230" sldId="265"/>
            <ac:picMk id="11" creationId="{55B30D40-CA20-47DD-A51F-2BCF3E974D12}"/>
          </ac:picMkLst>
        </pc:picChg>
      </pc:sldChg>
      <pc:sldChg chg="addSp delSp modSp add mod">
        <pc:chgData name="Nguyen Duc Thinh (MS/EAE31-XC)" userId="2a4f7845-ab52-4232-a36b-57be12a6afa1" providerId="ADAL" clId="{AB32B60E-F46E-404D-BBD3-7D620037180E}" dt="2023-03-09T07:53:32.346" v="598" actId="14100"/>
        <pc:sldMkLst>
          <pc:docMk/>
          <pc:sldMk cId="3445452702" sldId="266"/>
        </pc:sldMkLst>
        <pc:spChg chg="mod">
          <ac:chgData name="Nguyen Duc Thinh (MS/EAE31-XC)" userId="2a4f7845-ab52-4232-a36b-57be12a6afa1" providerId="ADAL" clId="{AB32B60E-F46E-404D-BBD3-7D620037180E}" dt="2023-03-09T07:00:28.189" v="512" actId="20577"/>
          <ac:spMkLst>
            <pc:docMk/>
            <pc:sldMk cId="3445452702" sldId="266"/>
            <ac:spMk id="2" creationId="{1D0EFCF6-7775-4F5B-85AA-DB6E7D143330}"/>
          </ac:spMkLst>
        </pc:spChg>
        <pc:spChg chg="del">
          <ac:chgData name="Nguyen Duc Thinh (MS/EAE31-XC)" userId="2a4f7845-ab52-4232-a36b-57be12a6afa1" providerId="ADAL" clId="{AB32B60E-F46E-404D-BBD3-7D620037180E}" dt="2023-03-09T06:59:59.969" v="463" actId="478"/>
          <ac:spMkLst>
            <pc:docMk/>
            <pc:sldMk cId="3445452702" sldId="266"/>
            <ac:spMk id="10" creationId="{99A75D17-45C1-407B-91A6-15AEC4486FDD}"/>
          </ac:spMkLst>
        </pc:spChg>
        <pc:picChg chg="del">
          <ac:chgData name="Nguyen Duc Thinh (MS/EAE31-XC)" userId="2a4f7845-ab52-4232-a36b-57be12a6afa1" providerId="ADAL" clId="{AB32B60E-F46E-404D-BBD3-7D620037180E}" dt="2023-03-09T06:59:53.538" v="461" actId="478"/>
          <ac:picMkLst>
            <pc:docMk/>
            <pc:sldMk cId="3445452702" sldId="266"/>
            <ac:picMk id="6" creationId="{1FA9A55B-FC7D-4A4C-87AF-62578730D8B0}"/>
          </ac:picMkLst>
        </pc:picChg>
        <pc:picChg chg="add mod">
          <ac:chgData name="Nguyen Duc Thinh (MS/EAE31-XC)" userId="2a4f7845-ab52-4232-a36b-57be12a6afa1" providerId="ADAL" clId="{AB32B60E-F46E-404D-BBD3-7D620037180E}" dt="2023-03-09T07:53:32.346" v="598" actId="14100"/>
          <ac:picMkLst>
            <pc:docMk/>
            <pc:sldMk cId="3445452702" sldId="266"/>
            <ac:picMk id="7" creationId="{B46AC9C2-A277-4244-A317-7B16DF9FED02}"/>
          </ac:picMkLst>
        </pc:picChg>
        <pc:picChg chg="del">
          <ac:chgData name="Nguyen Duc Thinh (MS/EAE31-XC)" userId="2a4f7845-ab52-4232-a36b-57be12a6afa1" providerId="ADAL" clId="{AB32B60E-F46E-404D-BBD3-7D620037180E}" dt="2023-03-09T06:59:56.189" v="462" actId="478"/>
          <ac:picMkLst>
            <pc:docMk/>
            <pc:sldMk cId="3445452702" sldId="266"/>
            <ac:picMk id="9" creationId="{70F379B3-A957-490F-9645-62C7C024B838}"/>
          </ac:picMkLst>
        </pc:picChg>
      </pc:sldChg>
    </pc:docChg>
  </pc:docChgLst>
  <pc:docChgLst>
    <pc:chgData name="FIXED-TERM Pham Chi Linh (MS/EAE31-XC)" userId="S::pla7hc@bosch.com::a0fe971e-88c5-4eb1-8652-b01b2033d6b7" providerId="AD" clId="Web-{DE2ABC4B-A4A8-4808-B29B-832B2FF9816A}"/>
    <pc:docChg chg="addSld">
      <pc:chgData name="FIXED-TERM Pham Chi Linh (MS/EAE31-XC)" userId="S::pla7hc@bosch.com::a0fe971e-88c5-4eb1-8652-b01b2033d6b7" providerId="AD" clId="Web-{DE2ABC4B-A4A8-4808-B29B-832B2FF9816A}" dt="2023-08-29T03:50:24.639" v="0"/>
      <pc:docMkLst>
        <pc:docMk/>
      </pc:docMkLst>
      <pc:sldChg chg="new">
        <pc:chgData name="FIXED-TERM Pham Chi Linh (MS/EAE31-XC)" userId="S::pla7hc@bosch.com::a0fe971e-88c5-4eb1-8652-b01b2033d6b7" providerId="AD" clId="Web-{DE2ABC4B-A4A8-4808-B29B-832B2FF9816A}" dt="2023-08-29T03:50:24.639" v="0"/>
        <pc:sldMkLst>
          <pc:docMk/>
          <pc:sldMk cId="234598451" sldId="267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07T23:32:27.075" idx="2">
    <p:pos x="6921" y="104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MS/EAE11-XC | 2023-03-09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Bosch Global Software Technologies Company Limited 2023.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get-docker/" TargetMode="Externa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basic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EAE31-XC competence</a:t>
            </a:r>
          </a:p>
          <a:p>
            <a:r>
              <a:rPr lang="en-US" dirty="0"/>
              <a:t>01.Dec.2023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FCF6-7775-4F5B-85AA-DB6E7D14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docker-compose up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Create and start containers defined in the docker-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compose.yml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file.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BC381-D985-4327-9159-DFEA37F57B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Docker command basic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75A1D-4BC1-4FEA-B242-D0079F07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FF2AE-6615-499C-B354-295F2F3DF371}"/>
              </a:ext>
            </a:extLst>
          </p:cNvPr>
          <p:cNvSpPr txBox="1"/>
          <p:nvPr/>
        </p:nvSpPr>
        <p:spPr>
          <a:xfrm>
            <a:off x="435434" y="1532021"/>
            <a:ext cx="9500049" cy="802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docker-compose up [options]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3EE875-7E2B-D41C-8CFE-9C873072AE3F}"/>
              </a:ext>
            </a:extLst>
          </p:cNvPr>
          <p:cNvSpPr txBox="1">
            <a:spLocks/>
          </p:cNvSpPr>
          <p:nvPr/>
        </p:nvSpPr>
        <p:spPr>
          <a:xfrm>
            <a:off x="205412" y="2447057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i="0" dirty="0">
                <a:effectLst/>
                <a:latin typeface="Söhne"/>
              </a:rPr>
              <a:t>docker-compose down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Stop and remove containers defined in the docker-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compose.yml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file.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957C4-7532-65DD-2265-50C2028CC2CC}"/>
              </a:ext>
            </a:extLst>
          </p:cNvPr>
          <p:cNvSpPr txBox="1"/>
          <p:nvPr/>
        </p:nvSpPr>
        <p:spPr>
          <a:xfrm>
            <a:off x="371477" y="3327292"/>
            <a:ext cx="9500049" cy="716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docker-compose down [options]</a:t>
            </a:r>
          </a:p>
        </p:txBody>
      </p:sp>
    </p:spTree>
    <p:extLst>
      <p:ext uri="{BB962C8B-B14F-4D97-AF65-F5344CB8AC3E}">
        <p14:creationId xmlns:p14="http://schemas.microsoft.com/office/powerpoint/2010/main" val="284989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FCF6-7775-4F5B-85AA-DB6E7D14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docker info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Display system-wide information.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BC381-D985-4327-9159-DFEA37F57B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Docker command basic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75A1D-4BC1-4FEA-B242-D0079F07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FF2AE-6615-499C-B354-295F2F3DF371}"/>
              </a:ext>
            </a:extLst>
          </p:cNvPr>
          <p:cNvSpPr txBox="1"/>
          <p:nvPr/>
        </p:nvSpPr>
        <p:spPr>
          <a:xfrm>
            <a:off x="435434" y="1532021"/>
            <a:ext cx="9500049" cy="802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info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3EE875-7E2B-D41C-8CFE-9C873072AE3F}"/>
              </a:ext>
            </a:extLst>
          </p:cNvPr>
          <p:cNvSpPr txBox="1">
            <a:spLocks/>
          </p:cNvSpPr>
          <p:nvPr/>
        </p:nvSpPr>
        <p:spPr>
          <a:xfrm>
            <a:off x="205412" y="2447057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i="0" dirty="0">
                <a:effectLst/>
                <a:latin typeface="Söhne"/>
              </a:rPr>
              <a:t>docker logs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Fetch the logs of a container.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957C4-7532-65DD-2265-50C2028CC2CC}"/>
              </a:ext>
            </a:extLst>
          </p:cNvPr>
          <p:cNvSpPr txBox="1"/>
          <p:nvPr/>
        </p:nvSpPr>
        <p:spPr>
          <a:xfrm>
            <a:off x="371477" y="3327292"/>
            <a:ext cx="9500049" cy="716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logs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container_id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895B4DF-77A3-83BC-9F29-4D620D261529}"/>
              </a:ext>
            </a:extLst>
          </p:cNvPr>
          <p:cNvSpPr txBox="1">
            <a:spLocks/>
          </p:cNvSpPr>
          <p:nvPr/>
        </p:nvSpPr>
        <p:spPr>
          <a:xfrm>
            <a:off x="205412" y="4044031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i="0" dirty="0">
                <a:effectLst/>
                <a:latin typeface="Söhne"/>
              </a:rPr>
              <a:t>docker inspect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Display detailed information on one or more containers, images, or networks.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0C8F4E-09B3-FBCA-ED87-BC5099CF860D}"/>
              </a:ext>
            </a:extLst>
          </p:cNvPr>
          <p:cNvSpPr txBox="1"/>
          <p:nvPr/>
        </p:nvSpPr>
        <p:spPr>
          <a:xfrm>
            <a:off x="371477" y="4924266"/>
            <a:ext cx="9500049" cy="716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inspect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container_id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2810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4-55DE-DB7C-3B46-CE44777B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https://hub.docker.com/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Docker hub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A26FD-D2C7-F356-C986-BDCEEDA4D2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8222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4-55DE-DB7C-3B46-CE44777B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1. Running Containers: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II. Practice Docker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0338F2E-3D45-0044-6862-6BBEBEC57EE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205200" y="2552509"/>
            <a:ext cx="3813544" cy="1727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fontAlgn="base"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rgbClr val="374151"/>
                </a:solidFill>
                <a:latin typeface="Söhne"/>
              </a:rPr>
              <a:t>Pulling images from Docker Hub.</a:t>
            </a:r>
          </a:p>
          <a:p>
            <a:pPr marR="0" lvl="0" fontAlgn="base"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rgbClr val="374151"/>
                </a:solidFill>
                <a:latin typeface="Söhne"/>
              </a:rPr>
              <a:t>Running containers with docker run.</a:t>
            </a:r>
          </a:p>
          <a:p>
            <a:pPr marR="0" lvl="0" fontAlgn="base"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rgbClr val="374151"/>
                </a:solidFill>
                <a:latin typeface="Söhne"/>
              </a:rPr>
              <a:t>Listing running containers.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98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4-55DE-DB7C-3B46-CE44777B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2. Interacting with Containers: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0338F2E-3D45-0044-6862-6BBEBEC57EE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141032" y="1185700"/>
            <a:ext cx="9572463" cy="4127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Executing commands inside containers.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Accessing container logs.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Copying files in and out of containers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Copying into Containers: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docker cp &lt;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Söhne"/>
              </a:rPr>
              <a:t>localfile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&gt; &lt;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Söhne"/>
              </a:rPr>
              <a:t>container_id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&gt;:/&lt;path/in/container&gt;</a:t>
            </a:r>
            <a:endParaRPr lang="en-US" b="1" dirty="0">
              <a:solidFill>
                <a:srgbClr val="FF0000"/>
              </a:solidFill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Copying out of Containers: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374151"/>
                </a:solidFill>
                <a:latin typeface="Söhne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Söhne"/>
              </a:rPr>
              <a:t>docker cp &lt;</a:t>
            </a:r>
            <a:r>
              <a:rPr lang="en-US" b="1" dirty="0" err="1">
                <a:solidFill>
                  <a:srgbClr val="FF0000"/>
                </a:solidFill>
                <a:latin typeface="Söhne"/>
              </a:rPr>
              <a:t>container_id</a:t>
            </a:r>
            <a:r>
              <a:rPr lang="en-US" b="1" dirty="0">
                <a:solidFill>
                  <a:srgbClr val="FF0000"/>
                </a:solidFill>
                <a:latin typeface="Söhne"/>
              </a:rPr>
              <a:t>&gt;:/&lt;path/in/container&gt;/&lt;filename&gt; &lt;local/path/on/host&gt;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dirty="0">
              <a:solidFill>
                <a:srgbClr val="374151"/>
              </a:solidFill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A11D3B-D4F0-9964-FDA7-28509220D9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II. Practice Docker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835FB-6DC6-061A-3E0A-5E4720336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47" y="1733357"/>
            <a:ext cx="53530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9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9578-9C61-11A6-6713-A88A5BE5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2. Interacting with Containers: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559F0-B1F5-C14C-2FDE-3DED230D48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II. Practice Docker basics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41A044-1801-6A8E-B61C-9E655F22B4B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602391" y="1295400"/>
            <a:ext cx="5763256" cy="42418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680DE-7E58-A45E-B28D-6429E770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322060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4-55DE-DB7C-3B46-CE44777B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3. Managing Images: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II. Practice Docker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16</a:t>
            </a:fld>
            <a:endParaRPr lang="en-US" noProof="1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0338F2E-3D45-0044-6862-6BBEBEC57EE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205200" y="2868140"/>
            <a:ext cx="4386265" cy="1096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Building images with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Listing and removing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Pushing images to Docker Hub (if desired).</a:t>
            </a:r>
          </a:p>
        </p:txBody>
      </p:sp>
    </p:spTree>
    <p:extLst>
      <p:ext uri="{BB962C8B-B14F-4D97-AF65-F5344CB8AC3E}">
        <p14:creationId xmlns:p14="http://schemas.microsoft.com/office/powerpoint/2010/main" val="1675187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4-55DE-DB7C-3B46-CE44777B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27942"/>
            <a:ext cx="3492405" cy="388800"/>
          </a:xfrm>
        </p:spPr>
        <p:txBody>
          <a:bodyPr/>
          <a:lstStyle/>
          <a:p>
            <a:r>
              <a:rPr lang="en-US" b="1" dirty="0">
                <a:latin typeface="Söhne"/>
              </a:rPr>
              <a:t>Create the docker file:</a:t>
            </a:r>
            <a:br>
              <a:rPr lang="vi-VN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II. Practice Docker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17</a:t>
            </a:fld>
            <a:endParaRPr lang="en-US" noProof="1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0338F2E-3D45-0044-6862-6BBEBEC57EE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205200" y="1474295"/>
            <a:ext cx="3692430" cy="73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Step 1: </a:t>
            </a:r>
            <a:r>
              <a:rPr lang="vi-VN" b="0" i="0" dirty="0">
                <a:solidFill>
                  <a:srgbClr val="374151"/>
                </a:solidFill>
                <a:effectLst/>
                <a:latin typeface="Söhne"/>
              </a:rPr>
              <a:t>Create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vi-V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F3DAFE-4A89-D066-888F-C9AECAB03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6" y="1964585"/>
            <a:ext cx="3513828" cy="3383686"/>
          </a:xfrm>
          <a:prstGeom prst="rect">
            <a:avLst/>
          </a:prstGeo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A459244D-6A8E-1797-71C1-BDB90A387498}"/>
              </a:ext>
            </a:extLst>
          </p:cNvPr>
          <p:cNvSpPr/>
          <p:nvPr/>
        </p:nvSpPr>
        <p:spPr>
          <a:xfrm>
            <a:off x="4633594" y="803220"/>
            <a:ext cx="5801996" cy="321045"/>
          </a:xfrm>
          <a:prstGeom prst="borderCallout1">
            <a:avLst>
              <a:gd name="adj1" fmla="val 56133"/>
              <a:gd name="adj2" fmla="val -551"/>
              <a:gd name="adj3" fmla="val 454284"/>
              <a:gd name="adj4" fmla="val -51612"/>
            </a:avLst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Base Image: FROM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alpine:latest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- This uses the Alpine Linux distribution as a minimal base image.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D595D4C2-1DDE-9E38-3DE4-6A4C6DA9ACAB}"/>
              </a:ext>
            </a:extLst>
          </p:cNvPr>
          <p:cNvSpPr/>
          <p:nvPr/>
        </p:nvSpPr>
        <p:spPr>
          <a:xfrm>
            <a:off x="4633594" y="1401390"/>
            <a:ext cx="5801996" cy="321045"/>
          </a:xfrm>
          <a:prstGeom prst="borderCallout1">
            <a:avLst>
              <a:gd name="adj1" fmla="val 41892"/>
              <a:gd name="adj2" fmla="val -256"/>
              <a:gd name="adj3" fmla="val 454284"/>
              <a:gd name="adj4" fmla="val -51612"/>
            </a:avLst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Working Directory: WORKDIR /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usr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/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src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/app - Sets the working directory within the container.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46D47312-47A0-9B50-BDE3-C89167AF27C5}"/>
              </a:ext>
            </a:extLst>
          </p:cNvPr>
          <p:cNvSpPr/>
          <p:nvPr/>
        </p:nvSpPr>
        <p:spPr>
          <a:xfrm>
            <a:off x="4633594" y="1995562"/>
            <a:ext cx="5801996" cy="321045"/>
          </a:xfrm>
          <a:prstGeom prst="borderCallout1">
            <a:avLst>
              <a:gd name="adj1" fmla="val 56133"/>
              <a:gd name="adj2" fmla="val -256"/>
              <a:gd name="adj3" fmla="val 454284"/>
              <a:gd name="adj4" fmla="val -51612"/>
            </a:avLst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Copy Source Code: COPY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hello.c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. - Copies the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hello.c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file from the local directory to the container.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67B9432C-D974-76E4-FE72-F7233BDDFC8E}"/>
              </a:ext>
            </a:extLst>
          </p:cNvPr>
          <p:cNvSpPr/>
          <p:nvPr/>
        </p:nvSpPr>
        <p:spPr>
          <a:xfrm>
            <a:off x="4633594" y="2589734"/>
            <a:ext cx="5801996" cy="321045"/>
          </a:xfrm>
          <a:prstGeom prst="borderCallout1">
            <a:avLst>
              <a:gd name="adj1" fmla="val 50792"/>
              <a:gd name="adj2" fmla="val -1142"/>
              <a:gd name="adj3" fmla="val 454284"/>
              <a:gd name="adj4" fmla="val -51612"/>
            </a:avLst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Install Build Tools: RUN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apk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add --no-cache build-base - Installs the necessary build tools (compiler) using Alpine's package manager.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25EE7403-0C90-C3DA-46D7-5187A36C700F}"/>
              </a:ext>
            </a:extLst>
          </p:cNvPr>
          <p:cNvSpPr/>
          <p:nvPr/>
        </p:nvSpPr>
        <p:spPr>
          <a:xfrm>
            <a:off x="4633594" y="3183906"/>
            <a:ext cx="5801996" cy="321045"/>
          </a:xfrm>
          <a:prstGeom prst="borderCallout1">
            <a:avLst>
              <a:gd name="adj1" fmla="val 47232"/>
              <a:gd name="adj2" fmla="val -847"/>
              <a:gd name="adj3" fmla="val 416901"/>
              <a:gd name="adj4" fmla="val -50331"/>
            </a:avLst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Compile the Program: RUN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gcc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-o hello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hello.c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- Compiles the C program into an executable named hello.</a:t>
            </a: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8F605E04-E17A-2B38-183F-4DEAA2704091}"/>
              </a:ext>
            </a:extLst>
          </p:cNvPr>
          <p:cNvSpPr/>
          <p:nvPr/>
        </p:nvSpPr>
        <p:spPr>
          <a:xfrm>
            <a:off x="4633594" y="3785510"/>
            <a:ext cx="5801996" cy="321045"/>
          </a:xfrm>
          <a:prstGeom prst="borderCallout1">
            <a:avLst>
              <a:gd name="adj1" fmla="val 31211"/>
              <a:gd name="adj2" fmla="val -748"/>
              <a:gd name="adj3" fmla="val 409781"/>
              <a:gd name="adj4" fmla="val -52794"/>
            </a:avLst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Working Directory: WORKDIR /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usr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/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src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/app - Sets the working directory within the container.</a:t>
            </a:r>
          </a:p>
        </p:txBody>
      </p:sp>
    </p:spTree>
    <p:extLst>
      <p:ext uri="{BB962C8B-B14F-4D97-AF65-F5344CB8AC3E}">
        <p14:creationId xmlns:p14="http://schemas.microsoft.com/office/powerpoint/2010/main" val="4043548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II. Practice Docker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18</a:t>
            </a:fld>
            <a:endParaRPr lang="en-US" noProof="1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0338F2E-3D45-0044-6862-6BBEBEC57EE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205200" y="1098239"/>
            <a:ext cx="10218960" cy="4456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>
              <a:buNone/>
            </a:pPr>
            <a:r>
              <a:rPr lang="en-US" sz="1500" b="1" i="0" dirty="0">
                <a:solidFill>
                  <a:srgbClr val="374151"/>
                </a:solidFill>
                <a:effectLst/>
                <a:latin typeface="Söhne"/>
              </a:rPr>
              <a:t>Here are some common types of images: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Base Images: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These are the fundamental images upon which other images are built.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Examples include official images from Docker Hub like ubuntu, alpine, nginx, etc.</a:t>
            </a:r>
          </a:p>
          <a:p>
            <a:pPr marL="0" indent="0" algn="l">
              <a:buNone/>
            </a:pPr>
            <a:endParaRPr lang="en-US" sz="15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Söhne"/>
              </a:rPr>
              <a:t>Scratch Image: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A special type of minimal image that has nothing in it. It is often used for building very lightweight and specialized images.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It's typically used in the context of multi-stage builds.</a:t>
            </a:r>
          </a:p>
          <a:p>
            <a:pPr marL="0" indent="0" algn="l">
              <a:buNone/>
            </a:pPr>
            <a:endParaRPr lang="en-US" sz="15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Söhne"/>
              </a:rPr>
              <a:t>Custom Images:</a:t>
            </a:r>
          </a:p>
          <a:p>
            <a:pPr marL="0" indent="0" algn="l">
              <a:buNone/>
            </a:pPr>
            <a:r>
              <a:rPr lang="en-US" sz="1500" b="0" i="0" dirty="0" err="1">
                <a:solidFill>
                  <a:srgbClr val="374151"/>
                </a:solidFill>
                <a:effectLst/>
                <a:latin typeface="Söhne"/>
              </a:rPr>
              <a:t>Imges</a:t>
            </a: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 created by users for specific applications or services.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You can create custom images by writing a </a:t>
            </a:r>
            <a:r>
              <a:rPr lang="en-US" sz="1500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 that specifies the base image, along with additional instructions to install software, configure settings, etc.</a:t>
            </a:r>
            <a:endParaRPr lang="vi-VN" sz="15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sz="15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50491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4-55DE-DB7C-3B46-CE44777B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27942"/>
            <a:ext cx="3492405" cy="388800"/>
          </a:xfrm>
        </p:spPr>
        <p:txBody>
          <a:bodyPr/>
          <a:lstStyle/>
          <a:p>
            <a:r>
              <a:rPr lang="en-US" b="1" dirty="0">
                <a:latin typeface="Söhne"/>
              </a:rPr>
              <a:t>Create the docker file:</a:t>
            </a:r>
            <a:br>
              <a:rPr lang="vi-VN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II. Practice Docker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19</a:t>
            </a:fld>
            <a:endParaRPr lang="en-US" noProof="1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0338F2E-3D45-0044-6862-6BBEBEC57EE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205200" y="1474295"/>
            <a:ext cx="3692430" cy="73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Step 2: Build the docker image</a:t>
            </a:r>
            <a:endParaRPr lang="vi-V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FB0CAF-7043-7D22-333C-970FCFEE6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0" y="2026126"/>
            <a:ext cx="6799124" cy="2305844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E13BF9AC-68BD-B1FC-F07D-7A35FBEF6B1A}"/>
              </a:ext>
            </a:extLst>
          </p:cNvPr>
          <p:cNvSpPr/>
          <p:nvPr/>
        </p:nvSpPr>
        <p:spPr>
          <a:xfrm>
            <a:off x="5269230" y="1138485"/>
            <a:ext cx="3177540" cy="736035"/>
          </a:xfrm>
          <a:prstGeom prst="borderCallout1">
            <a:avLst>
              <a:gd name="adj1" fmla="val 45208"/>
              <a:gd name="adj2" fmla="val -1371"/>
              <a:gd name="adj3" fmla="val 132827"/>
              <a:gd name="adj4" fmla="val -19908"/>
            </a:avLst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-t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: tag option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b="1" kern="0" dirty="0" err="1">
                <a:solidFill>
                  <a:srgbClr val="000000"/>
                </a:solidFill>
                <a:latin typeface="Bosch Office Sans"/>
              </a:rPr>
              <a:t>hello_app</a:t>
            </a:r>
            <a:r>
              <a:rPr lang="en-US" sz="1500" kern="0" dirty="0">
                <a:solidFill>
                  <a:srgbClr val="000000"/>
                </a:solidFill>
                <a:latin typeface="Bosch Office Sans"/>
              </a:rPr>
              <a:t>: name image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b="1" kern="0" dirty="0">
                <a:solidFill>
                  <a:srgbClr val="000000"/>
                </a:solidFill>
                <a:latin typeface="Bosch Office Sans"/>
              </a:rPr>
              <a:t>v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1.0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: tag name</a:t>
            </a:r>
          </a:p>
        </p:txBody>
      </p:sp>
    </p:spTree>
    <p:extLst>
      <p:ext uri="{BB962C8B-B14F-4D97-AF65-F5344CB8AC3E}">
        <p14:creationId xmlns:p14="http://schemas.microsoft.com/office/powerpoint/2010/main" val="44808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7882-4B0A-C50F-A001-5121D280B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9593" y="1478279"/>
            <a:ext cx="7132831" cy="46482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2B50B-8C1F-FB59-331C-955F1E3A654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2939073" y="1224071"/>
            <a:ext cx="7132831" cy="3058369"/>
          </a:xfrm>
        </p:spPr>
        <p:txBody>
          <a:bodyPr/>
          <a:lstStyle/>
          <a:p>
            <a:r>
              <a:rPr lang="en-US" dirty="0"/>
              <a:t>Agenda</a:t>
            </a:r>
          </a:p>
          <a:p>
            <a:endParaRPr lang="en-US" dirty="0"/>
          </a:p>
          <a:p>
            <a:pPr marL="400050" indent="-400050">
              <a:buAutoNum type="romanUcPeriod"/>
            </a:pPr>
            <a:r>
              <a:rPr lang="en-US" sz="1800" dirty="0"/>
              <a:t>Docker command basic</a:t>
            </a:r>
          </a:p>
          <a:p>
            <a:pPr marL="400050" indent="-400050">
              <a:buAutoNum type="romanUcPeriod"/>
            </a:pPr>
            <a:r>
              <a:rPr lang="en-US" sz="1800" dirty="0"/>
              <a:t>Docker basic practice</a:t>
            </a:r>
          </a:p>
          <a:p>
            <a:pPr marL="400050" indent="-400050">
              <a:buAutoNum type="romanUcPeriod"/>
            </a:pPr>
            <a:r>
              <a:rPr lang="en-US" sz="1800" dirty="0"/>
              <a:t>Docker Networking and Volumes practice</a:t>
            </a:r>
          </a:p>
          <a:p>
            <a:pPr marL="400050" indent="-400050">
              <a:buAutoNum type="romanUcPeriod"/>
            </a:pPr>
            <a:r>
              <a:rPr lang="en-US" sz="1800" dirty="0"/>
              <a:t>Docker compose practice</a:t>
            </a:r>
          </a:p>
          <a:p>
            <a:pPr marL="400050" indent="-400050">
              <a:buAutoNum type="romanUcPeriod"/>
            </a:pPr>
            <a:r>
              <a:rPr lang="en-US" sz="1800" dirty="0"/>
              <a:t>Advanced topic (optional)</a:t>
            </a:r>
          </a:p>
        </p:txBody>
      </p:sp>
    </p:spTree>
    <p:extLst>
      <p:ext uri="{BB962C8B-B14F-4D97-AF65-F5344CB8AC3E}">
        <p14:creationId xmlns:p14="http://schemas.microsoft.com/office/powerpoint/2010/main" val="2421564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4-55DE-DB7C-3B46-CE44777B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27942"/>
            <a:ext cx="3492405" cy="388800"/>
          </a:xfrm>
        </p:spPr>
        <p:txBody>
          <a:bodyPr/>
          <a:lstStyle/>
          <a:p>
            <a:r>
              <a:rPr lang="en-US" b="1" dirty="0">
                <a:latin typeface="Söhne"/>
              </a:rPr>
              <a:t>Create the docker file:</a:t>
            </a:r>
            <a:br>
              <a:rPr lang="vi-VN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II. Practice Docker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20</a:t>
            </a:fld>
            <a:endParaRPr lang="en-US" noProof="1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0338F2E-3D45-0044-6862-6BBEBEC57EE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205200" y="1474295"/>
            <a:ext cx="3692430" cy="73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Step 3: Run docker image</a:t>
            </a:r>
            <a:endParaRPr lang="vi-V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E13BF9AC-68BD-B1FC-F07D-7A35FBEF6B1A}"/>
              </a:ext>
            </a:extLst>
          </p:cNvPr>
          <p:cNvSpPr/>
          <p:nvPr/>
        </p:nvSpPr>
        <p:spPr>
          <a:xfrm>
            <a:off x="7126605" y="1309935"/>
            <a:ext cx="3177540" cy="736035"/>
          </a:xfrm>
          <a:prstGeom prst="borderCallout1">
            <a:avLst>
              <a:gd name="adj1" fmla="val 45208"/>
              <a:gd name="adj2" fmla="val -1371"/>
              <a:gd name="adj3" fmla="val 132827"/>
              <a:gd name="adj4" fmla="val -19908"/>
            </a:avLst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b="1" kern="0" dirty="0" err="1">
                <a:solidFill>
                  <a:srgbClr val="000000"/>
                </a:solidFill>
                <a:latin typeface="Bosch Office Sans"/>
              </a:rPr>
              <a:t>hello_app</a:t>
            </a:r>
            <a:r>
              <a:rPr lang="en-US" sz="1500" kern="0" dirty="0">
                <a:solidFill>
                  <a:srgbClr val="000000"/>
                </a:solidFill>
                <a:latin typeface="Bosch Office Sans"/>
              </a:rPr>
              <a:t>: name image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b="1" kern="0" dirty="0">
                <a:solidFill>
                  <a:srgbClr val="000000"/>
                </a:solidFill>
                <a:latin typeface="Bosch Office Sans"/>
              </a:rPr>
              <a:t>v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1.0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: tag 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C0963D-0F31-1BF7-97C2-5BDAC910F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17" y="2210330"/>
            <a:ext cx="77152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12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4-55DE-DB7C-3B46-CE44777B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27942"/>
            <a:ext cx="7013110" cy="388800"/>
          </a:xfrm>
        </p:spPr>
        <p:txBody>
          <a:bodyPr/>
          <a:lstStyle/>
          <a:p>
            <a:r>
              <a:rPr lang="en-US" b="1" dirty="0">
                <a:latin typeface="Söhne"/>
              </a:rPr>
              <a:t>Some others useful command in docker file</a:t>
            </a:r>
            <a:br>
              <a:rPr lang="vi-VN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II. Practice Docker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21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164BA-B7E7-3FD5-B393-E7CB3A9ABBB1}"/>
              </a:ext>
            </a:extLst>
          </p:cNvPr>
          <p:cNvSpPr txBox="1"/>
          <p:nvPr/>
        </p:nvSpPr>
        <p:spPr>
          <a:xfrm>
            <a:off x="428625" y="1651635"/>
            <a:ext cx="10558800" cy="7372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ADD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Similar to COPY, but with additional features like URL support and automatic extraction of compressed files. 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Example: ADD http://example.com/file.tar.gz 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tmp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40D1A0-8D7A-CC32-C30B-EDCB11C7E092}"/>
              </a:ext>
            </a:extLst>
          </p:cNvPr>
          <p:cNvSpPr txBox="1"/>
          <p:nvPr/>
        </p:nvSpPr>
        <p:spPr>
          <a:xfrm>
            <a:off x="428625" y="2398395"/>
            <a:ext cx="10558800" cy="7372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ENV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Sets environment variables in the image. 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Example: ENV MY_VARIABLE=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myvalue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0A4B90-0E31-7C44-63F7-2764507743CD}"/>
              </a:ext>
            </a:extLst>
          </p:cNvPr>
          <p:cNvSpPr txBox="1"/>
          <p:nvPr/>
        </p:nvSpPr>
        <p:spPr>
          <a:xfrm>
            <a:off x="428625" y="3188295"/>
            <a:ext cx="10558800" cy="7372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i="0" dirty="0">
                <a:effectLst/>
                <a:latin typeface="Söhne"/>
              </a:rPr>
              <a:t>ENTRYPOINT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Configures a container that will run as an executable. 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Example: ENTRYPOINT ["python", "app.py"]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E9A7A5-598A-F6A2-38F6-88EC6B1D320C}"/>
              </a:ext>
            </a:extLst>
          </p:cNvPr>
          <p:cNvSpPr txBox="1"/>
          <p:nvPr/>
        </p:nvSpPr>
        <p:spPr>
          <a:xfrm>
            <a:off x="410825" y="4032398"/>
            <a:ext cx="10558800" cy="7372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i="0" dirty="0">
                <a:effectLst/>
                <a:latin typeface="Söhne"/>
              </a:rPr>
              <a:t>VOLUME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Creates a mount point for externally mounted volumes or other containers. 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Example: VOLUME /data</a:t>
            </a:r>
          </a:p>
        </p:txBody>
      </p:sp>
    </p:spTree>
    <p:extLst>
      <p:ext uri="{BB962C8B-B14F-4D97-AF65-F5344CB8AC3E}">
        <p14:creationId xmlns:p14="http://schemas.microsoft.com/office/powerpoint/2010/main" val="2631400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4-55DE-DB7C-3B46-CE44777B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27942"/>
            <a:ext cx="7110000" cy="388800"/>
          </a:xfrm>
        </p:spPr>
        <p:txBody>
          <a:bodyPr/>
          <a:lstStyle/>
          <a:p>
            <a:r>
              <a:rPr lang="en-US" b="1" dirty="0">
                <a:latin typeface="Söhne"/>
              </a:rPr>
              <a:t>Different between CMD and ENTRYPOINT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II. Practice Docker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22</a:t>
            </a:fld>
            <a:endParaRPr lang="en-US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4AAB2-1255-0C4B-3555-580501BEA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44" y="1223237"/>
            <a:ext cx="4513325" cy="4186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E256AA-D04D-7820-D763-D45FF98F1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12" y="1363454"/>
            <a:ext cx="3961885" cy="401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76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4-55DE-DB7C-3B46-CE44777B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27942"/>
            <a:ext cx="7110000" cy="388800"/>
          </a:xfrm>
        </p:spPr>
        <p:txBody>
          <a:bodyPr/>
          <a:lstStyle/>
          <a:p>
            <a:r>
              <a:rPr lang="en-US" b="1" dirty="0">
                <a:latin typeface="Söhne"/>
              </a:rPr>
              <a:t>Different between CMD and ENTRYPOINT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II. Practice Docker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23</a:t>
            </a:fld>
            <a:endParaRPr lang="en-US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EFED9-2F1A-CC10-9A9D-181AAD48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620" y="1306498"/>
            <a:ext cx="5787394" cy="21149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688276-1BBB-A12D-00EF-B5915491A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0" y="1306498"/>
            <a:ext cx="3965498" cy="21149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E6323E-1FB5-153E-D243-5704C4F7B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00" y="3987021"/>
            <a:ext cx="3918446" cy="8770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121711-9D27-D5A5-2F3B-D012E3DE3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6621" y="3987022"/>
            <a:ext cx="4834542" cy="8770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DE4AF8-35F6-9612-91E6-2B12C5A3305A}"/>
              </a:ext>
            </a:extLst>
          </p:cNvPr>
          <p:cNvSpPr txBox="1"/>
          <p:nvPr/>
        </p:nvSpPr>
        <p:spPr>
          <a:xfrm>
            <a:off x="651509" y="5017770"/>
            <a:ext cx="2531745" cy="3143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Default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7AE028-5B1A-C5E9-CE0C-A25F6769C8B6}"/>
              </a:ext>
            </a:extLst>
          </p:cNvPr>
          <p:cNvSpPr txBox="1"/>
          <p:nvPr/>
        </p:nvSpPr>
        <p:spPr>
          <a:xfrm>
            <a:off x="4808572" y="5017770"/>
            <a:ext cx="3472463" cy="3143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Command with custom argument</a:t>
            </a:r>
          </a:p>
        </p:txBody>
      </p:sp>
    </p:spTree>
    <p:extLst>
      <p:ext uri="{BB962C8B-B14F-4D97-AF65-F5344CB8AC3E}">
        <p14:creationId xmlns:p14="http://schemas.microsoft.com/office/powerpoint/2010/main" val="3878357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4-55DE-DB7C-3B46-CE44777B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27942"/>
            <a:ext cx="7110000" cy="388800"/>
          </a:xfrm>
        </p:spPr>
        <p:txBody>
          <a:bodyPr/>
          <a:lstStyle/>
          <a:p>
            <a:r>
              <a:rPr lang="en-US" b="1" dirty="0">
                <a:latin typeface="Söhne"/>
              </a:rPr>
              <a:t>Push image to docker hub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II. Practice Docker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24</a:t>
            </a:fld>
            <a:endParaRPr lang="en-US" noProof="1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135C80F-9860-BB69-A98A-1E526B59584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205200" y="933570"/>
            <a:ext cx="9338472" cy="1817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Step 1: Tag image</a:t>
            </a:r>
          </a:p>
          <a:p>
            <a:pPr marL="0" indent="0" algn="l"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tag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your-image-name:tag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your-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dockerhub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-username/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your-repository-name:tag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vi-V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BB26EF9-8A19-EC97-1090-3C470B442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00" y="2986010"/>
            <a:ext cx="9338472" cy="1457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Step 2: Login to the docker hub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vi-VN" dirty="0">
              <a:solidFill>
                <a:srgbClr val="374151"/>
              </a:solidFill>
              <a:latin typeface="Söhne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B05DA1-E722-B0B0-F172-2414A53BE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79" y="3629745"/>
            <a:ext cx="7258050" cy="1200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979D85-3D6F-7B36-925E-A07800B9F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79" y="2164766"/>
            <a:ext cx="59912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31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4-55DE-DB7C-3B46-CE44777B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27942"/>
            <a:ext cx="7110000" cy="388800"/>
          </a:xfrm>
        </p:spPr>
        <p:txBody>
          <a:bodyPr/>
          <a:lstStyle/>
          <a:p>
            <a:r>
              <a:rPr lang="en-US" b="1" dirty="0">
                <a:latin typeface="Söhne"/>
              </a:rPr>
              <a:t>Push image to docker hub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II. Practice Docker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25</a:t>
            </a:fld>
            <a:endParaRPr lang="en-US" noProof="1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135C80F-9860-BB69-A98A-1E526B59584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205200" y="1113811"/>
            <a:ext cx="9338472" cy="1457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Step 3: Create repository in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DockerHub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endParaRPr lang="vi-V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BB26EF9-8A19-EC97-1090-3C470B442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00" y="2014460"/>
            <a:ext cx="9338472" cy="1457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Step 4: Push the docker image to the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DockerHub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vi-VN" dirty="0">
              <a:solidFill>
                <a:srgbClr val="374151"/>
              </a:solidFill>
              <a:latin typeface="Söhne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A6BE56-1E1A-3810-9972-275E14D77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45" y="2570813"/>
            <a:ext cx="8562975" cy="160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02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4-55DE-DB7C-3B46-CE44777B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27942"/>
            <a:ext cx="7110000" cy="388800"/>
          </a:xfrm>
        </p:spPr>
        <p:txBody>
          <a:bodyPr/>
          <a:lstStyle/>
          <a:p>
            <a:r>
              <a:rPr lang="en-US" b="1" dirty="0">
                <a:latin typeface="Söhne"/>
              </a:rPr>
              <a:t>Build multi platform images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II. Practice Docker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26</a:t>
            </a:fld>
            <a:endParaRPr lang="en-US" noProof="1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135C80F-9860-BB69-A98A-1E526B59584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256635" y="1414068"/>
            <a:ext cx="9338472" cy="1096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Why?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Hello_app:1.0 wa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s created default by arm64 host architecture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=&gt; It cannot run in the amd64 host 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AA9F64-6F78-3B6F-37B8-ACDE4AF6F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80" y="2510587"/>
            <a:ext cx="4731395" cy="298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91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4-55DE-DB7C-3B46-CE44777B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27942"/>
            <a:ext cx="7110000" cy="388800"/>
          </a:xfrm>
        </p:spPr>
        <p:txBody>
          <a:bodyPr/>
          <a:lstStyle/>
          <a:p>
            <a:r>
              <a:rPr lang="en-US" b="1" dirty="0" err="1">
                <a:latin typeface="Söhne"/>
              </a:rPr>
              <a:t>Buildx</a:t>
            </a:r>
            <a:r>
              <a:rPr lang="en-US" b="1" dirty="0">
                <a:latin typeface="Söhne"/>
              </a:rPr>
              <a:t> solution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II. Practice Docker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27</a:t>
            </a:fld>
            <a:endParaRPr lang="en-US" noProof="1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135C80F-9860-BB69-A98A-1E526B59584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256635" y="1594310"/>
            <a:ext cx="9338472" cy="73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Step1: Install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buildx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DD0855-79A5-8559-E945-AAB46DCB6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35" y="2438225"/>
            <a:ext cx="9338472" cy="73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Step2: Create a builder instance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D0B1AB-7266-F282-B46D-688803D29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0" y="2894806"/>
            <a:ext cx="4162425" cy="381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15E312F5-DFFC-6974-19D0-5A3379DA1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00" y="3472250"/>
            <a:ext cx="9338472" cy="73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Step3: Build the multi platform image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154733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4-55DE-DB7C-3B46-CE44777B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27942"/>
            <a:ext cx="7110000" cy="388800"/>
          </a:xfrm>
        </p:spPr>
        <p:txBody>
          <a:bodyPr/>
          <a:lstStyle/>
          <a:p>
            <a:r>
              <a:rPr lang="en-US" b="1" dirty="0" err="1">
                <a:latin typeface="Söhne"/>
              </a:rPr>
              <a:t>Buildx</a:t>
            </a:r>
            <a:r>
              <a:rPr lang="en-US" b="1" dirty="0">
                <a:latin typeface="Söhne"/>
              </a:rPr>
              <a:t> solution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II. Practice Docker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28</a:t>
            </a:fld>
            <a:endParaRPr lang="en-US" noProof="1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15E312F5-DFFC-6974-19D0-5A3379DA1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00" y="1209110"/>
            <a:ext cx="9338472" cy="73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Step3: Build the multi platform image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01DEC8-387F-5ECE-1274-3C55ACA6B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1679263"/>
            <a:ext cx="7051763" cy="33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35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4-55DE-DB7C-3B46-CE44777B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27942"/>
            <a:ext cx="7110000" cy="388800"/>
          </a:xfrm>
        </p:spPr>
        <p:txBody>
          <a:bodyPr/>
          <a:lstStyle/>
          <a:p>
            <a:r>
              <a:rPr lang="en-US" b="1" dirty="0" err="1">
                <a:latin typeface="Söhne"/>
              </a:rPr>
              <a:t>Buildx</a:t>
            </a:r>
            <a:r>
              <a:rPr lang="en-US" b="1" dirty="0">
                <a:latin typeface="Söhne"/>
              </a:rPr>
              <a:t> solution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II. Practice Docker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29</a:t>
            </a:fld>
            <a:endParaRPr lang="en-US" noProof="1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15E312F5-DFFC-6974-19D0-5A3379DA1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00" y="1209110"/>
            <a:ext cx="9338472" cy="73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Step4: Try to run multi platform image on amd64 host architecture 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EC434-BEBC-E30A-2560-084B83D8A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41" y="1686085"/>
            <a:ext cx="5614670" cy="331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4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FCF6-7775-4F5B-85AA-DB6E7D14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https://docs.docker.com/get-docker/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BC381-D985-4327-9159-DFEA37F57B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Docker Installation Docker Desktop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75A1D-4BC1-4FEA-B242-D0079F07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FF2AE-6615-499C-B354-295F2F3DF371}"/>
              </a:ext>
            </a:extLst>
          </p:cNvPr>
          <p:cNvSpPr txBox="1"/>
          <p:nvPr/>
        </p:nvSpPr>
        <p:spPr>
          <a:xfrm>
            <a:off x="849736" y="1828800"/>
            <a:ext cx="9500049" cy="9062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marR="0" indent="-28575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88B7E8-A19B-E6D3-0FF4-31BDDA0776A3}"/>
              </a:ext>
            </a:extLst>
          </p:cNvPr>
          <p:cNvSpPr txBox="1">
            <a:spLocks/>
          </p:cNvSpPr>
          <p:nvPr/>
        </p:nvSpPr>
        <p:spPr>
          <a:xfrm>
            <a:off x="205200" y="18288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https://docs.docker.com/engine/install/ubuntu/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69D9CE9-044C-7CA0-5215-12A04200F64A}"/>
              </a:ext>
            </a:extLst>
          </p:cNvPr>
          <p:cNvSpPr txBox="1">
            <a:spLocks/>
          </p:cNvSpPr>
          <p:nvPr/>
        </p:nvSpPr>
        <p:spPr>
          <a:xfrm>
            <a:off x="205200" y="1387070"/>
            <a:ext cx="105588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33" rtl="0" eaLnBrk="1" latinLnBrk="0" hangingPunct="1">
              <a:lnSpc>
                <a:spcPct val="89000"/>
              </a:lnSpc>
              <a:spcBef>
                <a:spcPts val="0"/>
              </a:spcBef>
              <a:buFont typeface="Wingdings" panose="05000000000000000000" pitchFamily="2" charset="2"/>
              <a:buNone/>
              <a:defRPr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983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562" indent="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Docker Installation Docker Engine for Linux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63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III. Network and volume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30</a:t>
            </a:fld>
            <a:endParaRPr lang="en-US" noProof="1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0338F2E-3D45-0044-6862-6BBEBEC57EE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205200" y="1095113"/>
            <a:ext cx="3921266" cy="3980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1. Networking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Understanding container networking.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Exposing ports.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Linking containers.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2. Volumes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 to Docker volumes.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Mounting volumes to persist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Managing data with volumes.</a:t>
            </a: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2076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IV. Docker </a:t>
            </a:r>
            <a:r>
              <a:rPr lang="en-US" dirty="0" err="1"/>
              <a:t>compse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31</a:t>
            </a:fld>
            <a:endParaRPr lang="en-US" noProof="1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0338F2E-3D45-0044-6862-6BBEBEC57EE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205200" y="1251675"/>
            <a:ext cx="10927620" cy="3980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1. Introduction to Docker Compose: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Overview of Compose.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Writing a docker-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compose.yml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file.</a:t>
            </a: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2. Defining Multi-Container Applications: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Configuring services in Docker Compose.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Networking between services.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3. Running Multi-Container Applications: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Starting and stopping multi-container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Scaling services.</a:t>
            </a:r>
          </a:p>
        </p:txBody>
      </p:sp>
    </p:spTree>
    <p:extLst>
      <p:ext uri="{BB962C8B-B14F-4D97-AF65-F5344CB8AC3E}">
        <p14:creationId xmlns:p14="http://schemas.microsoft.com/office/powerpoint/2010/main" val="40275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FCF6-7775-4F5B-85AA-DB6E7D14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docker run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Create and start a new container from an image.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BC381-D985-4327-9159-DFEA37F57B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I. Docker command basic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75A1D-4BC1-4FEA-B242-D0079F07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FF2AE-6615-499C-B354-295F2F3DF371}"/>
              </a:ext>
            </a:extLst>
          </p:cNvPr>
          <p:cNvSpPr txBox="1"/>
          <p:nvPr/>
        </p:nvSpPr>
        <p:spPr>
          <a:xfrm>
            <a:off x="435434" y="1351547"/>
            <a:ext cx="9500049" cy="716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run [options] image [command] [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args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07233-EA54-86E6-1F35-748DB1E2A21C}"/>
              </a:ext>
            </a:extLst>
          </p:cNvPr>
          <p:cNvSpPr txBox="1"/>
          <p:nvPr/>
        </p:nvSpPr>
        <p:spPr>
          <a:xfrm>
            <a:off x="435433" y="2305776"/>
            <a:ext cx="9500049" cy="716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Ex: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run -d --name my-nginx -p 8080:80 nginx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kern="0" dirty="0">
              <a:solidFill>
                <a:srgbClr val="000000"/>
              </a:solidFill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F79B5B-7CA1-8274-1112-7B3BA0BDA9CB}"/>
              </a:ext>
            </a:extLst>
          </p:cNvPr>
          <p:cNvSpPr txBox="1"/>
          <p:nvPr/>
        </p:nvSpPr>
        <p:spPr>
          <a:xfrm>
            <a:off x="349345" y="3085306"/>
            <a:ext cx="6801852" cy="18650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-d: Run the container in the background.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--name my-nginx: Assign the name "my-nginx" to the container.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-p 8080:80: Map port 8080 on the host to port 80 on the container.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nginx: Use the official Nginx image.</a:t>
            </a:r>
          </a:p>
        </p:txBody>
      </p:sp>
    </p:spTree>
    <p:extLst>
      <p:ext uri="{BB962C8B-B14F-4D97-AF65-F5344CB8AC3E}">
        <p14:creationId xmlns:p14="http://schemas.microsoft.com/office/powerpoint/2010/main" val="29690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FCF6-7775-4F5B-85AA-DB6E7D14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docker </a:t>
            </a:r>
            <a:r>
              <a:rPr lang="en-US" b="1" i="0" dirty="0" err="1">
                <a:effectLst/>
                <a:latin typeface="Söhne"/>
              </a:rPr>
              <a:t>ps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List running containers.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BC381-D985-4327-9159-DFEA37F57B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Docker command basic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75A1D-4BC1-4FEA-B242-D0079F07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FF2AE-6615-499C-B354-295F2F3DF371}"/>
              </a:ext>
            </a:extLst>
          </p:cNvPr>
          <p:cNvSpPr txBox="1"/>
          <p:nvPr/>
        </p:nvSpPr>
        <p:spPr>
          <a:xfrm>
            <a:off x="435434" y="1351547"/>
            <a:ext cx="9500049" cy="716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3EE875-7E2B-D41C-8CFE-9C873072AE3F}"/>
              </a:ext>
            </a:extLst>
          </p:cNvPr>
          <p:cNvSpPr txBox="1">
            <a:spLocks/>
          </p:cNvSpPr>
          <p:nvPr/>
        </p:nvSpPr>
        <p:spPr>
          <a:xfrm>
            <a:off x="205412" y="2447057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i="0" dirty="0">
                <a:effectLst/>
                <a:latin typeface="Söhne"/>
              </a:rPr>
              <a:t>docker </a:t>
            </a:r>
            <a:r>
              <a:rPr lang="en-US" b="1" i="0" dirty="0" err="1">
                <a:effectLst/>
                <a:latin typeface="Söhne"/>
              </a:rPr>
              <a:t>ps</a:t>
            </a:r>
            <a:r>
              <a:rPr lang="en-US" b="1" i="0" dirty="0">
                <a:effectLst/>
                <a:latin typeface="Söhne"/>
              </a:rPr>
              <a:t> -a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List all containers (including stopped ones).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957C4-7532-65DD-2265-50C2028CC2CC}"/>
              </a:ext>
            </a:extLst>
          </p:cNvPr>
          <p:cNvSpPr txBox="1"/>
          <p:nvPr/>
        </p:nvSpPr>
        <p:spPr>
          <a:xfrm>
            <a:off x="435646" y="3150604"/>
            <a:ext cx="9500049" cy="716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-a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A9BE2A-1BAA-1902-B286-5C93C0DB8ABF}"/>
              </a:ext>
            </a:extLst>
          </p:cNvPr>
          <p:cNvSpPr txBox="1">
            <a:spLocks/>
          </p:cNvSpPr>
          <p:nvPr/>
        </p:nvSpPr>
        <p:spPr>
          <a:xfrm>
            <a:off x="205412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8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FCF6-7775-4F5B-85AA-DB6E7D14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docker stop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Stop a running container.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BC381-D985-4327-9159-DFEA37F57B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Docker command basic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75A1D-4BC1-4FEA-B242-D0079F07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FF2AE-6615-499C-B354-295F2F3DF371}"/>
              </a:ext>
            </a:extLst>
          </p:cNvPr>
          <p:cNvSpPr txBox="1"/>
          <p:nvPr/>
        </p:nvSpPr>
        <p:spPr>
          <a:xfrm>
            <a:off x="435434" y="1351547"/>
            <a:ext cx="9500049" cy="716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stop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container_id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3EE875-7E2B-D41C-8CFE-9C873072AE3F}"/>
              </a:ext>
            </a:extLst>
          </p:cNvPr>
          <p:cNvSpPr txBox="1">
            <a:spLocks/>
          </p:cNvSpPr>
          <p:nvPr/>
        </p:nvSpPr>
        <p:spPr>
          <a:xfrm>
            <a:off x="205412" y="2447057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i="0" dirty="0">
                <a:effectLst/>
                <a:latin typeface="Söhne"/>
              </a:rPr>
              <a:t>docker start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Start a stopped container.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957C4-7532-65DD-2265-50C2028CC2CC}"/>
              </a:ext>
            </a:extLst>
          </p:cNvPr>
          <p:cNvSpPr txBox="1"/>
          <p:nvPr/>
        </p:nvSpPr>
        <p:spPr>
          <a:xfrm>
            <a:off x="435646" y="3150604"/>
            <a:ext cx="9500049" cy="716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start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container_id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F53834-1CC9-A44E-80B7-B5FE59980B0B}"/>
              </a:ext>
            </a:extLst>
          </p:cNvPr>
          <p:cNvSpPr txBox="1">
            <a:spLocks/>
          </p:cNvSpPr>
          <p:nvPr/>
        </p:nvSpPr>
        <p:spPr>
          <a:xfrm>
            <a:off x="205412" y="4051714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i="0" dirty="0">
                <a:effectLst/>
                <a:latin typeface="Söhne"/>
              </a:rPr>
              <a:t>docker restart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Stop and start a container.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533C50-3DA1-57BA-23E6-BAB45D91346A}"/>
              </a:ext>
            </a:extLst>
          </p:cNvPr>
          <p:cNvSpPr txBox="1"/>
          <p:nvPr/>
        </p:nvSpPr>
        <p:spPr>
          <a:xfrm>
            <a:off x="435646" y="4755261"/>
            <a:ext cx="9500049" cy="716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restart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container_id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782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FCF6-7775-4F5B-85AA-DB6E7D14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docker exec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Run a command in a running container.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BC381-D985-4327-9159-DFEA37F57B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Docker command basic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75A1D-4BC1-4FEA-B242-D0079F07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FF2AE-6615-499C-B354-295F2F3DF371}"/>
              </a:ext>
            </a:extLst>
          </p:cNvPr>
          <p:cNvSpPr txBox="1"/>
          <p:nvPr/>
        </p:nvSpPr>
        <p:spPr>
          <a:xfrm>
            <a:off x="435434" y="1351547"/>
            <a:ext cx="9500049" cy="9825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exec [options]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container_id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command [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args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]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exec -it my-nginx /bin/bash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kern="0" dirty="0">
              <a:solidFill>
                <a:srgbClr val="000000"/>
              </a:solidFill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3EE875-7E2B-D41C-8CFE-9C873072AE3F}"/>
              </a:ext>
            </a:extLst>
          </p:cNvPr>
          <p:cNvSpPr txBox="1">
            <a:spLocks/>
          </p:cNvSpPr>
          <p:nvPr/>
        </p:nvSpPr>
        <p:spPr>
          <a:xfrm>
            <a:off x="205412" y="2447057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i="0" dirty="0">
                <a:effectLst/>
                <a:latin typeface="Söhne"/>
              </a:rPr>
              <a:t>docker build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Build an image from 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957C4-7532-65DD-2265-50C2028CC2CC}"/>
              </a:ext>
            </a:extLst>
          </p:cNvPr>
          <p:cNvSpPr txBox="1"/>
          <p:nvPr/>
        </p:nvSpPr>
        <p:spPr>
          <a:xfrm>
            <a:off x="435646" y="3150604"/>
            <a:ext cx="9500049" cy="716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build [options]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path_to_dockerfile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build -t my-node-app 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F53834-1CC9-A44E-80B7-B5FE59980B0B}"/>
              </a:ext>
            </a:extLst>
          </p:cNvPr>
          <p:cNvSpPr txBox="1">
            <a:spLocks/>
          </p:cNvSpPr>
          <p:nvPr/>
        </p:nvSpPr>
        <p:spPr>
          <a:xfrm>
            <a:off x="205412" y="4051714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i="0" dirty="0">
                <a:effectLst/>
                <a:latin typeface="Söhne"/>
              </a:rPr>
              <a:t>docker pull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Pull an image or a repository from a registry.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533C50-3DA1-57BA-23E6-BAB45D91346A}"/>
              </a:ext>
            </a:extLst>
          </p:cNvPr>
          <p:cNvSpPr txBox="1"/>
          <p:nvPr/>
        </p:nvSpPr>
        <p:spPr>
          <a:xfrm>
            <a:off x="435646" y="4755261"/>
            <a:ext cx="9500049" cy="716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pull image[:tag]</a:t>
            </a:r>
          </a:p>
        </p:txBody>
      </p:sp>
    </p:spTree>
    <p:extLst>
      <p:ext uri="{BB962C8B-B14F-4D97-AF65-F5344CB8AC3E}">
        <p14:creationId xmlns:p14="http://schemas.microsoft.com/office/powerpoint/2010/main" val="313205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FCF6-7775-4F5B-85AA-DB6E7D14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docker push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Push an image or a repository to a registry.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BC381-D985-4327-9159-DFEA37F57B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Docker command basic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75A1D-4BC1-4FEA-B242-D0079F07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FF2AE-6615-499C-B354-295F2F3DF371}"/>
              </a:ext>
            </a:extLst>
          </p:cNvPr>
          <p:cNvSpPr txBox="1"/>
          <p:nvPr/>
        </p:nvSpPr>
        <p:spPr>
          <a:xfrm>
            <a:off x="435434" y="1351547"/>
            <a:ext cx="9500049" cy="9825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push image[:tag]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exec -it my-nginx /bin/bash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kern="0" dirty="0">
              <a:solidFill>
                <a:srgbClr val="000000"/>
              </a:solidFill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3EE875-7E2B-D41C-8CFE-9C873072AE3F}"/>
              </a:ext>
            </a:extLst>
          </p:cNvPr>
          <p:cNvSpPr txBox="1">
            <a:spLocks/>
          </p:cNvSpPr>
          <p:nvPr/>
        </p:nvSpPr>
        <p:spPr>
          <a:xfrm>
            <a:off x="205412" y="2447057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i="0" dirty="0">
                <a:effectLst/>
                <a:latin typeface="Söhne"/>
              </a:rPr>
              <a:t>docker images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List local images.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957C4-7532-65DD-2265-50C2028CC2CC}"/>
              </a:ext>
            </a:extLst>
          </p:cNvPr>
          <p:cNvSpPr txBox="1"/>
          <p:nvPr/>
        </p:nvSpPr>
        <p:spPr>
          <a:xfrm>
            <a:off x="435646" y="3150604"/>
            <a:ext cx="9500049" cy="716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images [options]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F53834-1CC9-A44E-80B7-B5FE59980B0B}"/>
              </a:ext>
            </a:extLst>
          </p:cNvPr>
          <p:cNvSpPr txBox="1">
            <a:spLocks/>
          </p:cNvSpPr>
          <p:nvPr/>
        </p:nvSpPr>
        <p:spPr>
          <a:xfrm>
            <a:off x="205412" y="4051714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i="0" dirty="0">
                <a:effectLst/>
                <a:latin typeface="Söhne"/>
              </a:rPr>
              <a:t>docker </a:t>
            </a:r>
            <a:r>
              <a:rPr lang="en-US" b="1" i="0" dirty="0" err="1">
                <a:effectLst/>
                <a:latin typeface="Söhne"/>
              </a:rPr>
              <a:t>rmi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Remove one or more images.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533C50-3DA1-57BA-23E6-BAB45D91346A}"/>
              </a:ext>
            </a:extLst>
          </p:cNvPr>
          <p:cNvSpPr txBox="1"/>
          <p:nvPr/>
        </p:nvSpPr>
        <p:spPr>
          <a:xfrm>
            <a:off x="435646" y="4755261"/>
            <a:ext cx="9500049" cy="716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rmi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image_id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8421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FCF6-7775-4F5B-85AA-DB6E7D14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docker rm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Remove one or more containers.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BC381-D985-4327-9159-DFEA37F57B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Docker command basic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75A1D-4BC1-4FEA-B242-D0079F07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FF2AE-6615-499C-B354-295F2F3DF371}"/>
              </a:ext>
            </a:extLst>
          </p:cNvPr>
          <p:cNvSpPr txBox="1"/>
          <p:nvPr/>
        </p:nvSpPr>
        <p:spPr>
          <a:xfrm>
            <a:off x="435434" y="1351547"/>
            <a:ext cx="9500049" cy="9825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rm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container_id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exec -it my-nginx /bin/bash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kern="0" dirty="0">
              <a:solidFill>
                <a:srgbClr val="000000"/>
              </a:solidFill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3EE875-7E2B-D41C-8CFE-9C873072AE3F}"/>
              </a:ext>
            </a:extLst>
          </p:cNvPr>
          <p:cNvSpPr txBox="1">
            <a:spLocks/>
          </p:cNvSpPr>
          <p:nvPr/>
        </p:nvSpPr>
        <p:spPr>
          <a:xfrm>
            <a:off x="205412" y="2447057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i="0" dirty="0">
                <a:effectLst/>
                <a:latin typeface="Söhne"/>
              </a:rPr>
              <a:t>docker network ls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List networks.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957C4-7532-65DD-2265-50C2028CC2CC}"/>
              </a:ext>
            </a:extLst>
          </p:cNvPr>
          <p:cNvSpPr txBox="1"/>
          <p:nvPr/>
        </p:nvSpPr>
        <p:spPr>
          <a:xfrm>
            <a:off x="435646" y="3150604"/>
            <a:ext cx="9500049" cy="716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network 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F53834-1CC9-A44E-80B7-B5FE59980B0B}"/>
              </a:ext>
            </a:extLst>
          </p:cNvPr>
          <p:cNvSpPr txBox="1">
            <a:spLocks/>
          </p:cNvSpPr>
          <p:nvPr/>
        </p:nvSpPr>
        <p:spPr>
          <a:xfrm>
            <a:off x="205412" y="4051714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i="0" dirty="0">
                <a:effectLst/>
                <a:latin typeface="Söhne"/>
              </a:rPr>
              <a:t>docker volume ls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List volumes.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533C50-3DA1-57BA-23E6-BAB45D91346A}"/>
              </a:ext>
            </a:extLst>
          </p:cNvPr>
          <p:cNvSpPr txBox="1"/>
          <p:nvPr/>
        </p:nvSpPr>
        <p:spPr>
          <a:xfrm>
            <a:off x="435646" y="4755261"/>
            <a:ext cx="9500049" cy="716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volume ls</a:t>
            </a:r>
          </a:p>
        </p:txBody>
      </p:sp>
    </p:spTree>
    <p:extLst>
      <p:ext uri="{BB962C8B-B14F-4D97-AF65-F5344CB8AC3E}">
        <p14:creationId xmlns:p14="http://schemas.microsoft.com/office/powerpoint/2010/main" val="33130984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0F740E9BE2C147B4F80DBFAC2E5AF6" ma:contentTypeVersion="14" ma:contentTypeDescription="Create a new document." ma:contentTypeScope="" ma:versionID="1885545cd33a1fa20c74959406c05c3c">
  <xsd:schema xmlns:xsd="http://www.w3.org/2001/XMLSchema" xmlns:xs="http://www.w3.org/2001/XMLSchema" xmlns:p="http://schemas.microsoft.com/office/2006/metadata/properties" xmlns:ns2="cf02c56a-2735-4c12-b4a6-1ca031bd9677" xmlns:ns3="629f471e-c489-47d7-a648-c0b2393b896d" targetNamespace="http://schemas.microsoft.com/office/2006/metadata/properties" ma:root="true" ma:fieldsID="ed86a63c6dfa92fa827d4eab0b2eb4d4" ns2:_="" ns3:_="">
    <xsd:import namespace="cf02c56a-2735-4c12-b4a6-1ca031bd9677"/>
    <xsd:import namespace="629f471e-c489-47d7-a648-c0b2393b89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02c56a-2735-4c12-b4a6-1ca031bd96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e50c28b-242c-4b51-be91-908d422433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9f471e-c489-47d7-a648-c0b2393b89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7432060-136b-4c72-9d21-5e0e4775cbcb}" ma:internalName="TaxCatchAll" ma:showField="CatchAllData" ma:web="629f471e-c489-47d7-a648-c0b2393b89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3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MS/EAE11-XC</OrgInhalt>
      <Wert>MS/EAE11-XC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Bosch Global Software Technologies Company Limited 2023. All rights reserved, also regarding any disposal, exploitation, reproduction, editing, distribution, as well as in the event of applications for industrial property rights.</OrgInhalt>
      <Wert>© Bosch Global Software Technologies Company Limited 2023.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2023-03-09</OrgInhalt>
      <Wert>2023-03-09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29f471e-c489-47d7-a648-c0b2393b896d" xsi:nil="true"/>
    <lcf76f155ced4ddcb4097134ff3c332f xmlns="cf02c56a-2735-4c12-b4a6-1ca031bd9677">
      <Terms xmlns="http://schemas.microsoft.com/office/infopath/2007/PartnerControls"/>
    </lcf76f155ced4ddcb4097134ff3c332f>
    <SharedWithUsers xmlns="629f471e-c489-47d7-a648-c0b2393b896d">
      <UserInfo>
        <DisplayName>EAE31_VW Baseline Members</DisplayName>
        <AccountId>63</AccountId>
        <AccountType/>
      </UserInfo>
      <UserInfo>
        <DisplayName>EAE31_EAE32_Intern Members</DisplayName>
        <AccountId>64</AccountId>
        <AccountType/>
      </UserInfo>
    </SharedWithUsers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25C05B-6FC5-499B-B8E3-FDB1C66A8B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02c56a-2735-4c12-b4a6-1ca031bd9677"/>
    <ds:schemaRef ds:uri="629f471e-c489-47d7-a648-c0b2393b89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customXml/itemProps3.xml><?xml version="1.0" encoding="utf-8"?>
<ds:datastoreItem xmlns:ds="http://schemas.openxmlformats.org/officeDocument/2006/customXml" ds:itemID="{304CF217-3C90-4AA0-B541-CE45F9BD305E}">
  <ds:schemaRefs/>
</ds:datastoreItem>
</file>

<file path=customXml/itemProps4.xml><?xml version="1.0" encoding="utf-8"?>
<ds:datastoreItem xmlns:ds="http://schemas.openxmlformats.org/officeDocument/2006/customXml" ds:itemID="{6E8380CA-BB51-48D5-8E05-5223C52449EB}">
  <ds:schemaRefs>
    <ds:schemaRef ds:uri="http://schemas.microsoft.com/office/2006/metadata/properties"/>
    <ds:schemaRef ds:uri="http://schemas.microsoft.com/office/infopath/2007/PartnerControls"/>
    <ds:schemaRef ds:uri="629f471e-c489-47d7-a648-c0b2393b896d"/>
    <ds:schemaRef ds:uri="cf02c56a-2735-4c12-b4a6-1ca031bd9677"/>
  </ds:schemaRefs>
</ds:datastoreItem>
</file>

<file path=customXml/itemProps5.xml><?xml version="1.0" encoding="utf-8"?>
<ds:datastoreItem xmlns:ds="http://schemas.openxmlformats.org/officeDocument/2006/customXml" ds:itemID="{FFC1A364-358C-4674-ADE2-357C195155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9266</TotalTime>
  <Words>1392</Words>
  <Application>Microsoft Office PowerPoint</Application>
  <PresentationFormat>Custom</PresentationFormat>
  <Paragraphs>234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Bosch Office Sans</vt:lpstr>
      <vt:lpstr>Calibri</vt:lpstr>
      <vt:lpstr>Söhne</vt:lpstr>
      <vt:lpstr>Symbol</vt:lpstr>
      <vt:lpstr>Wingdings</vt:lpstr>
      <vt:lpstr>Bosch 2022</vt:lpstr>
      <vt:lpstr>Docker basic practice</vt:lpstr>
      <vt:lpstr> </vt:lpstr>
      <vt:lpstr>https://docs.docker.com/get-docker/ </vt:lpstr>
      <vt:lpstr>docker run: Create and start a new container from an image.</vt:lpstr>
      <vt:lpstr>docker ps: List running containers.</vt:lpstr>
      <vt:lpstr>docker stop: Stop a running container.</vt:lpstr>
      <vt:lpstr>docker exec: Run a command in a running container.</vt:lpstr>
      <vt:lpstr>docker push: Push an image or a repository to a registry.</vt:lpstr>
      <vt:lpstr>docker rm: Remove one or more containers.</vt:lpstr>
      <vt:lpstr>docker-compose up: Create and start containers defined in the docker-compose.yml file.</vt:lpstr>
      <vt:lpstr>docker info: Display system-wide information.</vt:lpstr>
      <vt:lpstr>https://hub.docker.com/</vt:lpstr>
      <vt:lpstr>1. Running Containers:</vt:lpstr>
      <vt:lpstr>2. Interacting with Containers:</vt:lpstr>
      <vt:lpstr>2. Interacting with Containers:</vt:lpstr>
      <vt:lpstr>3. Managing Images:</vt:lpstr>
      <vt:lpstr>Create the docker file: </vt:lpstr>
      <vt:lpstr>PowerPoint Presentation</vt:lpstr>
      <vt:lpstr>Create the docker file: </vt:lpstr>
      <vt:lpstr>Create the docker file: </vt:lpstr>
      <vt:lpstr>Some others useful command in docker file </vt:lpstr>
      <vt:lpstr>Different between CMD and ENTRYPOINT</vt:lpstr>
      <vt:lpstr>Different between CMD and ENTRYPOINT</vt:lpstr>
      <vt:lpstr>Push image to docker hub</vt:lpstr>
      <vt:lpstr>Push image to docker hub</vt:lpstr>
      <vt:lpstr>Build multi platform images</vt:lpstr>
      <vt:lpstr>Buildx solution</vt:lpstr>
      <vt:lpstr>Buildx solution</vt:lpstr>
      <vt:lpstr>Buildx solution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CUBAS tooling </dc:title>
  <dc:creator>Nguyen Duc Thinh (MS/EAE31-XC)</dc:creator>
  <cp:lastModifiedBy>Admin</cp:lastModifiedBy>
  <cp:revision>13</cp:revision>
  <dcterms:created xsi:type="dcterms:W3CDTF">2023-03-09T06:17:05Z</dcterms:created>
  <dcterms:modified xsi:type="dcterms:W3CDTF">2023-12-08T01:57:32Z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0x010100FE0F740E9BE2C147B4F80DBFAC2E5AF6</vt:lpwstr>
  </property>
  <property fmtid="{D5CDD505-2E9C-101B-9397-08002B2CF9AE}" pid="9" name="MediaServiceImageTags">
    <vt:lpwstr/>
  </property>
</Properties>
</file>