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 autoCompressPictures="0">
  <p:sldMasterIdLst>
    <p:sldMasterId id="2147483829" r:id="rId1"/>
  </p:sldMasterIdLst>
  <p:notesMasterIdLst>
    <p:notesMasterId r:id="rId6"/>
  </p:notesMasterIdLst>
  <p:handoutMasterIdLst>
    <p:handoutMasterId r:id="rId7"/>
  </p:handoutMasterIdLst>
  <p:sldIdLst>
    <p:sldId id="1286" r:id="rId2"/>
    <p:sldId id="1290" r:id="rId3"/>
    <p:sldId id="1287" r:id="rId4"/>
    <p:sldId id="1292" r:id="rId5"/>
  </p:sldIdLst>
  <p:sldSz cx="12192000" cy="6858000"/>
  <p:notesSz cx="6799263" cy="9929813"/>
  <p:defaultTextStyle>
    <a:defPPr>
      <a:defRPr lang="ja-JP"/>
    </a:defPPr>
    <a:lvl1pPr marL="0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114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228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342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456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5570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2684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199798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6913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99"/>
    <a:srgbClr val="E61E1E"/>
    <a:srgbClr val="644080"/>
    <a:srgbClr val="916E0F"/>
    <a:srgbClr val="505054"/>
    <a:srgbClr val="265C80"/>
    <a:srgbClr val="007580"/>
    <a:srgbClr val="B94B00"/>
    <a:srgbClr val="AF8C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濃色スタイル 1 - アクセント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濃色スタイル 1 - アクセント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7CE84F3-28C3-443E-9E96-99CF82512B78}" styleName="濃色スタイル 1 - アクセント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FECB4D8-DB02-4DC6-A0A2-4F2EBAE1DC90}" styleName="中間スタイル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929F9F4-4A8F-4326-A1B4-22849713DDAB}" styleName="濃色スタイル 1 - アクセント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4424" autoAdjust="0"/>
  </p:normalViewPr>
  <p:slideViewPr>
    <p:cSldViewPr snapToGrid="0">
      <p:cViewPr varScale="1">
        <p:scale>
          <a:sx n="82" d="100"/>
          <a:sy n="82" d="100"/>
        </p:scale>
        <p:origin x="93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842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70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6347" cy="498215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1344" y="0"/>
            <a:ext cx="2946347" cy="498215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r">
              <a:defRPr sz="1200"/>
            </a:lvl1pPr>
          </a:lstStyle>
          <a:p>
            <a:fld id="{7CFB3149-E8DE-4273-B7FB-EDFEB61AC35F}" type="datetimeFigureOut">
              <a:rPr kumimoji="1" lang="ja-JP" altLang="en-US" smtClean="0"/>
              <a:t>2021/9/17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2" y="9431600"/>
            <a:ext cx="2946347" cy="498214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1344" y="9431600"/>
            <a:ext cx="2946347" cy="498214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r">
              <a:defRPr sz="1200"/>
            </a:lvl1pPr>
          </a:lstStyle>
          <a:p>
            <a:fld id="{089EE7E6-CB3C-464D-9B0F-2338681C77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7210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6347" cy="498215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1344" y="0"/>
            <a:ext cx="2946347" cy="498215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r">
              <a:defRPr sz="1200"/>
            </a:lvl1pPr>
          </a:lstStyle>
          <a:p>
            <a:fld id="{D9F6548A-C6CF-4C6A-8E66-898AA5274F21}" type="datetimeFigureOut">
              <a:rPr kumimoji="1" lang="ja-JP" altLang="en-US" smtClean="0"/>
              <a:t>2021/9/17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4" tIns="45712" rIns="91424" bIns="45712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24" tIns="45712" rIns="91424" bIns="45712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2" y="9431600"/>
            <a:ext cx="2946347" cy="498214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1344" y="9431600"/>
            <a:ext cx="2946347" cy="498214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r">
              <a:defRPr sz="1200"/>
            </a:lvl1pPr>
          </a:lstStyle>
          <a:p>
            <a:fld id="{5457576B-81D0-4568-B3CF-C3F7AD81B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0215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114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228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342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456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5570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2684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199798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6913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4713" cy="335121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08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4713" cy="335121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2606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4713" cy="335121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4272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4713" cy="335121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2575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プレースホルダー 24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624418" y="2615166"/>
            <a:ext cx="7283865" cy="365577"/>
          </a:xfrm>
          <a:prstGeom prst="rect">
            <a:avLst/>
          </a:prstGeom>
        </p:spPr>
        <p:txBody>
          <a:bodyPr vert="horz" wrap="square" lIns="0" tIns="0" rIns="108000" bIns="0" rtlCol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defRPr lang="ja-JP" altLang="en-US" sz="2400" smtClean="0">
                <a:latin typeface="+mj-lt"/>
                <a:ea typeface="+mn-ea"/>
                <a:cs typeface="Toshiba Sans" panose="020B0503030403020204" pitchFamily="34" charset="0"/>
              </a:defRPr>
            </a:lvl1pPr>
            <a:lvl2pPr>
              <a:defRPr lang="ja-JP" altLang="en-US" smtClean="0"/>
            </a:lvl2pPr>
            <a:lvl3pPr>
              <a:defRPr lang="ja-JP" altLang="en-US" smtClean="0"/>
            </a:lvl3pPr>
            <a:lvl4pPr>
              <a:defRPr lang="ja-JP" altLang="en-US" smtClean="0"/>
            </a:lvl4pPr>
            <a:lvl5pPr>
              <a:defRPr lang="ja-JP" altLang="en-US"/>
            </a:lvl5pPr>
          </a:lstStyle>
          <a:p>
            <a:r>
              <a:rPr lang="en-US" altLang="ja-JP" dirty="0"/>
              <a:t>Format for master subtitle</a:t>
            </a:r>
            <a:endParaRPr lang="ja-JP" altLang="en-US" dirty="0"/>
          </a:p>
        </p:txBody>
      </p:sp>
      <p:sp>
        <p:nvSpPr>
          <p:cNvPr id="17" name="タイトル 4"/>
          <p:cNvSpPr>
            <a:spLocks noGrp="1"/>
          </p:cNvSpPr>
          <p:nvPr>
            <p:ph type="title" hasCustomPrompt="1"/>
          </p:nvPr>
        </p:nvSpPr>
        <p:spPr>
          <a:xfrm>
            <a:off x="624417" y="3024000"/>
            <a:ext cx="7283864" cy="540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100000"/>
              </a:lnSpc>
              <a:defRPr lang="ja-JP" altLang="en-US" sz="3600" b="1" smtClean="0">
                <a:latin typeface="+mj-lt"/>
                <a:ea typeface="+mj-ea"/>
                <a:cs typeface="Toshiba Sans Medium" panose="020B0603030403020204" pitchFamily="34" charset="0"/>
              </a:defRPr>
            </a:lvl1pPr>
          </a:lstStyle>
          <a:p>
            <a:pPr marL="10658" lvl="0" indent="0" defTabSz="914228">
              <a:lnSpc>
                <a:spcPct val="100000"/>
              </a:lnSpc>
              <a:spcBef>
                <a:spcPts val="0"/>
              </a:spcBef>
              <a:buFont typeface="Wingdings" charset="2"/>
              <a:tabLst>
                <a:tab pos="3929013" algn="l"/>
              </a:tabLst>
            </a:pPr>
            <a:r>
              <a:rPr lang="en-US" altLang="ja-JP" dirty="0"/>
              <a:t>Format for master title</a:t>
            </a:r>
            <a:endParaRPr kumimoji="1" lang="ja-JP" altLang="en-US" dirty="0"/>
          </a:p>
        </p:txBody>
      </p:sp>
      <p:sp>
        <p:nvSpPr>
          <p:cNvPr id="12" name="テキスト プレースホルダー 33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-1" y="5652000"/>
            <a:ext cx="7045125" cy="1191362"/>
          </a:xfrm>
          <a:prstGeom prst="rect">
            <a:avLst/>
          </a:prstGeom>
        </p:spPr>
        <p:txBody>
          <a:bodyPr wrap="square" lIns="468000" tIns="0" rIns="0" bIns="936000" anchor="b" anchorCtr="0">
            <a:spAutoFit/>
          </a:bodyPr>
          <a:lstStyle>
            <a:lvl1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sz="1600">
                <a:latin typeface="+mn-lt"/>
                <a:ea typeface="Toshiba Sans CN Medium" panose="020B0600000000000000" pitchFamily="34" charset="-128"/>
              </a:defRPr>
            </a:lvl1pPr>
            <a:lvl2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/>
            </a:lvl2pPr>
            <a:lvl3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992" y="162990"/>
            <a:ext cx="3357893" cy="863459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64728" y="0"/>
            <a:ext cx="4027272" cy="6858000"/>
          </a:xfrm>
          <a:prstGeom prst="rect">
            <a:avLst/>
          </a:prstGeom>
        </p:spPr>
      </p:pic>
      <p:sp>
        <p:nvSpPr>
          <p:cNvPr id="10" name="フッター プレースホルダー 3"/>
          <p:cNvSpPr txBox="1">
            <a:spLocks/>
          </p:cNvSpPr>
          <p:nvPr userDrawn="1"/>
        </p:nvSpPr>
        <p:spPr bwMode="auto">
          <a:xfrm>
            <a:off x="9247498" y="6557530"/>
            <a:ext cx="219932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ea"/>
                <a:ea typeface="+mn-ea"/>
                <a:cs typeface="Segoe UI" pitchFamily="34" charset="0"/>
              </a:rPr>
              <a:t>© 2021 Toshiba Software Development Vietnam</a:t>
            </a:r>
            <a:endParaRPr kumimoji="0" lang="ja-JP" altLang="ja-JP" sz="800" kern="1200" dirty="0">
              <a:solidFill>
                <a:srgbClr val="000000"/>
              </a:solidFill>
              <a:effectLst/>
              <a:latin typeface="+mn-ea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8832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 for the Cl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テキスト プレースホルダー 2"/>
          <p:cNvSpPr>
            <a:spLocks noGrp="1"/>
          </p:cNvSpPr>
          <p:nvPr>
            <p:ph type="body" sz="quarter" idx="17" hasCustomPrompt="1"/>
          </p:nvPr>
        </p:nvSpPr>
        <p:spPr>
          <a:xfrm>
            <a:off x="624001" y="442331"/>
            <a:ext cx="3103033" cy="407859"/>
          </a:xfrm>
          <a:prstGeom prst="rect">
            <a:avLst/>
          </a:prstGeom>
        </p:spPr>
        <p:txBody>
          <a:bodyPr lIns="0" anchor="ctr" anchorCtr="0"/>
          <a:lstStyle>
            <a:lvl1pPr>
              <a:lnSpc>
                <a:spcPct val="100000"/>
              </a:lnSpc>
              <a:defRPr sz="2000">
                <a:latin typeface="+mj-lt"/>
                <a:ea typeface="Toshiba Sans CN Regular" panose="020B0500000000000000" pitchFamily="34" charset="-128"/>
              </a:defRPr>
            </a:lvl1pPr>
          </a:lstStyle>
          <a:p>
            <a:pPr lvl="0"/>
            <a:r>
              <a:rPr kumimoji="1" lang="en-US" altLang="ja-JP" dirty="0"/>
              <a:t>To ABCDE</a:t>
            </a:r>
            <a:endParaRPr kumimoji="1" lang="ja-JP" altLang="en-US" dirty="0"/>
          </a:p>
        </p:txBody>
      </p:sp>
      <p:sp>
        <p:nvSpPr>
          <p:cNvPr id="16" name="テキスト プレースホルダー 24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624001" y="2615166"/>
            <a:ext cx="9878097" cy="365577"/>
          </a:xfrm>
          <a:prstGeom prst="rect">
            <a:avLst/>
          </a:prstGeom>
        </p:spPr>
        <p:txBody>
          <a:bodyPr vert="horz" wrap="none" lIns="0" tIns="0" rIns="108000" bIns="0" rtlCol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defRPr lang="ja-JP" altLang="en-US" sz="2400" smtClean="0">
                <a:latin typeface="+mj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  <a:lvl2pPr>
              <a:defRPr lang="ja-JP" altLang="en-US" smtClean="0"/>
            </a:lvl2pPr>
            <a:lvl3pPr>
              <a:defRPr lang="ja-JP" altLang="en-US" smtClean="0"/>
            </a:lvl3pPr>
            <a:lvl4pPr>
              <a:defRPr lang="ja-JP" altLang="en-US" smtClean="0"/>
            </a:lvl4pPr>
            <a:lvl5pPr>
              <a:defRPr lang="ja-JP" altLang="en-US"/>
            </a:lvl5pPr>
          </a:lstStyle>
          <a:p>
            <a:r>
              <a:rPr lang="en-US" altLang="ja-JP" dirty="0"/>
              <a:t>Format for master subtitle</a:t>
            </a:r>
            <a:endParaRPr lang="ja-JP" altLang="en-US" dirty="0"/>
          </a:p>
        </p:txBody>
      </p:sp>
      <p:sp>
        <p:nvSpPr>
          <p:cNvPr id="19" name="タイトル 4"/>
          <p:cNvSpPr>
            <a:spLocks noGrp="1"/>
          </p:cNvSpPr>
          <p:nvPr>
            <p:ph type="title" hasCustomPrompt="1"/>
          </p:nvPr>
        </p:nvSpPr>
        <p:spPr>
          <a:xfrm>
            <a:off x="624000" y="3024000"/>
            <a:ext cx="9878096" cy="540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100000"/>
              </a:lnSpc>
              <a:defRPr lang="ja-JP" altLang="en-US" sz="3600" b="1" smtClean="0">
                <a:latin typeface="+mj-lt"/>
                <a:ea typeface="Toshiba Sans CN Medium" panose="020B0600000000000000" pitchFamily="34" charset="-128"/>
                <a:cs typeface="Toshiba Sans Medium" panose="020B0603030403020204" pitchFamily="34" charset="0"/>
              </a:defRPr>
            </a:lvl1pPr>
          </a:lstStyle>
          <a:p>
            <a:pPr marL="10658" lvl="0" indent="0" defTabSz="914228">
              <a:lnSpc>
                <a:spcPct val="100000"/>
              </a:lnSpc>
              <a:spcBef>
                <a:spcPts val="0"/>
              </a:spcBef>
              <a:buFont typeface="Wingdings" charset="2"/>
              <a:tabLst>
                <a:tab pos="3929013" algn="l"/>
              </a:tabLst>
            </a:pPr>
            <a:r>
              <a:rPr lang="en-US" altLang="ja-JP" dirty="0"/>
              <a:t>Format for master title</a:t>
            </a:r>
            <a:endParaRPr kumimoji="1" lang="ja-JP" altLang="en-US" dirty="0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543CFF27-F10C-A444-8A84-B0F08A699F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8000" y="0"/>
            <a:ext cx="4064001" cy="6858000"/>
          </a:xfrm>
          <a:prstGeom prst="rect">
            <a:avLst/>
          </a:prstGeom>
        </p:spPr>
      </p:pic>
      <p:sp>
        <p:nvSpPr>
          <p:cNvPr id="11" name="テキスト プレースホルダー 33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-2" y="5760001"/>
            <a:ext cx="7068275" cy="1082307"/>
          </a:xfrm>
          <a:prstGeom prst="rect">
            <a:avLst/>
          </a:prstGeom>
        </p:spPr>
        <p:txBody>
          <a:bodyPr wrap="square" lIns="468000" tIns="0" rIns="0" bIns="828000" anchor="t" anchorCtr="0">
            <a:spAutoFit/>
          </a:bodyPr>
          <a:lstStyle>
            <a:lvl1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sz="1600">
                <a:latin typeface="+mn-lt"/>
                <a:ea typeface="Toshiba Sans CN Medium" panose="020B0600000000000000" pitchFamily="34" charset="-128"/>
              </a:defRPr>
            </a:lvl1pPr>
            <a:lvl2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/>
            </a:lvl2pPr>
            <a:lvl3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992" y="4866251"/>
            <a:ext cx="3357893" cy="863459"/>
          </a:xfrm>
          <a:prstGeom prst="rect">
            <a:avLst/>
          </a:prstGeom>
        </p:spPr>
      </p:pic>
      <p:sp>
        <p:nvSpPr>
          <p:cNvPr id="9" name="フッター プレースホルダー 3"/>
          <p:cNvSpPr txBox="1">
            <a:spLocks/>
          </p:cNvSpPr>
          <p:nvPr userDrawn="1"/>
        </p:nvSpPr>
        <p:spPr bwMode="auto">
          <a:xfrm>
            <a:off x="9247498" y="6557530"/>
            <a:ext cx="219932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ea"/>
                <a:ea typeface="+mn-ea"/>
                <a:cs typeface="Segoe UI" pitchFamily="34" charset="0"/>
              </a:rPr>
              <a:t>© 2021 Toshiba Software Development Vietnam</a:t>
            </a:r>
            <a:endParaRPr kumimoji="0" lang="ja-JP" altLang="ja-JP" sz="800" kern="1200" dirty="0">
              <a:solidFill>
                <a:srgbClr val="000000"/>
              </a:solidFill>
              <a:effectLst/>
              <a:latin typeface="+mn-ea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034791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690"/>
            <a:ext cx="12192000" cy="742177"/>
          </a:xfrm>
          <a:prstGeom prst="rect">
            <a:avLst/>
          </a:prstGeom>
        </p:spPr>
      </p:pic>
      <p:sp>
        <p:nvSpPr>
          <p:cNvPr id="17" name="テキスト プレースホルダー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"/>
            <a:ext cx="12192000" cy="740933"/>
          </a:xfrm>
          <a:prstGeom prst="rect">
            <a:avLst/>
          </a:prstGeom>
        </p:spPr>
        <p:txBody>
          <a:bodyPr lIns="468000" anchor="b" anchorCtr="0"/>
          <a:lstStyle>
            <a:lvl1pPr>
              <a:defRPr sz="2600" b="1">
                <a:latin typeface="+mj-lt"/>
                <a:ea typeface="Toshiba Sans CN Medium" panose="020B0600000000000000" pitchFamily="34" charset="-128"/>
              </a:defRPr>
            </a:lvl1pPr>
          </a:lstStyle>
          <a:p>
            <a:pPr lvl="0"/>
            <a:r>
              <a:rPr lang="en-US" altLang="ja-JP" dirty="0"/>
              <a:t>Format for master title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31409"/>
            <a:ext cx="12192000" cy="7944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468000" tIns="180000" rIns="468000" bIns="180000" anchor="t" anchorCtr="0"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b="1">
                <a:solidFill>
                  <a:schemeClr val="bg1"/>
                </a:solidFill>
                <a:latin typeface="+mj-lt"/>
                <a:ea typeface="Toshiba Sans CN Medium" panose="020B0600000000000000" pitchFamily="34" charset="-128"/>
              </a:defRPr>
            </a:lvl1pPr>
          </a:lstStyle>
          <a:p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624000" y="1810367"/>
            <a:ext cx="10944000" cy="468000"/>
          </a:xfrm>
          <a:prstGeom prst="rect">
            <a:avLst/>
          </a:prstGeom>
        </p:spPr>
        <p:txBody>
          <a:bodyPr l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>
                <a:latin typeface="+mn-lt"/>
                <a:ea typeface="Toshiba Sans CN Regular" panose="020B0500000000000000" pitchFamily="34" charset="-128"/>
              </a:defRPr>
            </a:lvl1pPr>
          </a:lstStyle>
          <a:p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8" name="スライド番号プレースホルダー 4"/>
          <p:cNvSpPr txBox="1">
            <a:spLocks/>
          </p:cNvSpPr>
          <p:nvPr userDrawn="1"/>
        </p:nvSpPr>
        <p:spPr>
          <a:xfrm>
            <a:off x="11377084" y="6430902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algn="r" eaLnBrk="0" hangingPunct="0">
              <a:tabLst>
                <a:tab pos="568218" algn="ctr"/>
                <a:tab pos="857089" algn="l"/>
                <a:tab pos="1088820" algn="l"/>
              </a:tabLst>
              <a:defRPr kumimoji="0" sz="110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</a:lstStyle>
          <a:p>
            <a:pPr lvl="0"/>
            <a:fld id="{C0A530F1-D8C6-4A93-9917-2C1FE34DC798}" type="slidenum">
              <a:rPr lang="en-US" altLang="ja-JP" sz="1100" smtClean="0">
                <a:latin typeface="+mn-lt"/>
                <a:ea typeface="東芝 Pゴシック Regular" panose="020B0500000000000000" pitchFamily="50" charset="-128"/>
                <a:cs typeface="Segoe UI" panose="020B0502040204020203" pitchFamily="34" charset="0"/>
              </a:rPr>
              <a:pPr lvl="0"/>
              <a:t>‹#›</a:t>
            </a:fld>
            <a:endParaRPr lang="en-US" altLang="ja-JP" sz="1100" dirty="0">
              <a:latin typeface="+mn-lt"/>
              <a:ea typeface="東芝 Pゴシック Regular" panose="020B05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11" name="フッター プレースホルダー 3"/>
          <p:cNvSpPr txBox="1">
            <a:spLocks/>
          </p:cNvSpPr>
          <p:nvPr userDrawn="1"/>
        </p:nvSpPr>
        <p:spPr bwMode="auto">
          <a:xfrm>
            <a:off x="9247498" y="6557530"/>
            <a:ext cx="219932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ea"/>
                <a:ea typeface="+mn-ea"/>
                <a:cs typeface="Segoe UI" pitchFamily="34" charset="0"/>
              </a:rPr>
              <a:t>© 2021 Toshiba Software Development Vietnam</a:t>
            </a:r>
            <a:endParaRPr kumimoji="0" lang="ja-JP" altLang="ja-JP" sz="800" kern="1200" dirty="0">
              <a:solidFill>
                <a:srgbClr val="000000"/>
              </a:solidFill>
              <a:effectLst/>
              <a:latin typeface="+mn-ea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40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690"/>
            <a:ext cx="12192000" cy="742177"/>
          </a:xfrm>
          <a:prstGeom prst="rect">
            <a:avLst/>
          </a:prstGeom>
        </p:spPr>
      </p:pic>
      <p:sp>
        <p:nvSpPr>
          <p:cNvPr id="29" name="テキスト プレースホルダー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"/>
            <a:ext cx="12192000" cy="740933"/>
          </a:xfrm>
          <a:prstGeom prst="rect">
            <a:avLst/>
          </a:prstGeom>
        </p:spPr>
        <p:txBody>
          <a:bodyPr lIns="468000" anchor="b" anchorCtr="0"/>
          <a:lstStyle>
            <a:lvl1pPr>
              <a:defRPr sz="2600" b="1">
                <a:latin typeface="+mj-lt"/>
                <a:ea typeface="Toshiba Sans CN Medium" panose="020B0600000000000000" pitchFamily="34" charset="-128"/>
              </a:defRPr>
            </a:lvl1pPr>
          </a:lstStyle>
          <a:p>
            <a:pPr lvl="0"/>
            <a:r>
              <a:rPr lang="en-US" altLang="ja-JP" dirty="0"/>
              <a:t>Format for master title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5616045"/>
            <a:ext cx="12192000" cy="7944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468000" tIns="180000" rIns="468000" bIns="180000" anchor="b" anchorCtr="0"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b="1">
                <a:solidFill>
                  <a:schemeClr val="bg1"/>
                </a:solidFill>
                <a:latin typeface="+mj-lt"/>
                <a:ea typeface="Toshiba Sans CN Medium" panose="020B0600000000000000" pitchFamily="34" charset="-128"/>
              </a:defRPr>
            </a:lvl1pPr>
          </a:lstStyle>
          <a:p>
            <a:r>
              <a:rPr lang="en-US" altLang="ja-JP" dirty="0"/>
              <a:t>Format for master text 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624000" y="1078959"/>
            <a:ext cx="10944000" cy="468000"/>
          </a:xfrm>
          <a:prstGeom prst="rect">
            <a:avLst/>
          </a:prstGeom>
        </p:spPr>
        <p:txBody>
          <a:bodyPr l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>
                <a:latin typeface="+mn-lt"/>
                <a:ea typeface="Toshiba Sans CN Regular" panose="020B0500000000000000" pitchFamily="34" charset="-128"/>
              </a:defRPr>
            </a:lvl1pPr>
          </a:lstStyle>
          <a:p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8" name="スライド番号プレースホルダー 4"/>
          <p:cNvSpPr txBox="1">
            <a:spLocks/>
          </p:cNvSpPr>
          <p:nvPr userDrawn="1"/>
        </p:nvSpPr>
        <p:spPr>
          <a:xfrm>
            <a:off x="11377084" y="6430902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algn="r" eaLnBrk="0" hangingPunct="0">
              <a:tabLst>
                <a:tab pos="568218" algn="ctr"/>
                <a:tab pos="857089" algn="l"/>
                <a:tab pos="1088820" algn="l"/>
              </a:tabLst>
              <a:defRPr kumimoji="0" sz="110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</a:lstStyle>
          <a:p>
            <a:pPr lvl="0"/>
            <a:fld id="{C0A530F1-D8C6-4A93-9917-2C1FE34DC798}" type="slidenum">
              <a:rPr lang="en-US" altLang="ja-JP" sz="1100" smtClean="0">
                <a:latin typeface="+mn-lt"/>
                <a:ea typeface="東芝 Pゴシック Regular" panose="020B0500000000000000" pitchFamily="50" charset="-128"/>
                <a:cs typeface="Segoe UI" panose="020B0502040204020203" pitchFamily="34" charset="0"/>
              </a:rPr>
              <a:pPr lvl="0"/>
              <a:t>‹#›</a:t>
            </a:fld>
            <a:endParaRPr lang="en-US" altLang="ja-JP" sz="1100" dirty="0">
              <a:latin typeface="+mn-lt"/>
              <a:ea typeface="東芝 Pゴシック Regular" panose="020B05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12" name="フッター プレースホルダー 3"/>
          <p:cNvSpPr txBox="1">
            <a:spLocks/>
          </p:cNvSpPr>
          <p:nvPr userDrawn="1"/>
        </p:nvSpPr>
        <p:spPr bwMode="auto">
          <a:xfrm>
            <a:off x="9247498" y="6557530"/>
            <a:ext cx="219932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ea"/>
                <a:ea typeface="+mn-ea"/>
                <a:cs typeface="Segoe UI" pitchFamily="34" charset="0"/>
              </a:rPr>
              <a:t>© 2021 Toshiba Software Development Vietnam</a:t>
            </a:r>
            <a:endParaRPr kumimoji="0" lang="ja-JP" altLang="ja-JP" sz="800" kern="1200" dirty="0">
              <a:solidFill>
                <a:srgbClr val="000000"/>
              </a:solidFill>
              <a:effectLst/>
              <a:latin typeface="+mn-ea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943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690"/>
            <a:ext cx="12192000" cy="742177"/>
          </a:xfrm>
          <a:prstGeom prst="rect">
            <a:avLst/>
          </a:prstGeom>
        </p:spPr>
      </p:pic>
      <p:sp>
        <p:nvSpPr>
          <p:cNvPr id="19" name="テキスト プレースホルダー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"/>
            <a:ext cx="12192000" cy="740933"/>
          </a:xfrm>
          <a:prstGeom prst="rect">
            <a:avLst/>
          </a:prstGeom>
        </p:spPr>
        <p:txBody>
          <a:bodyPr lIns="468000"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2600" b="1">
                <a:latin typeface="+mj-lt"/>
                <a:ea typeface="Toshiba Sans CN Medium" panose="020B0600000000000000" pitchFamily="34" charset="-128"/>
              </a:defRPr>
            </a:lvl1pPr>
          </a:lstStyle>
          <a:p>
            <a:pPr lvl="0"/>
            <a:r>
              <a:rPr lang="en-US" altLang="ja-JP" dirty="0"/>
              <a:t>Format for master title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624000" y="1078959"/>
            <a:ext cx="10944000" cy="468000"/>
          </a:xfrm>
          <a:prstGeom prst="rect">
            <a:avLst/>
          </a:prstGeom>
        </p:spPr>
        <p:txBody>
          <a:bodyPr l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>
                <a:latin typeface="+mn-lt"/>
                <a:ea typeface="Toshiba Sans CN Regular" panose="020B0500000000000000" pitchFamily="34" charset="-128"/>
              </a:defRPr>
            </a:lvl1pPr>
          </a:lstStyle>
          <a:p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7" name="スライド番号プレースホルダー 4"/>
          <p:cNvSpPr txBox="1">
            <a:spLocks/>
          </p:cNvSpPr>
          <p:nvPr userDrawn="1"/>
        </p:nvSpPr>
        <p:spPr>
          <a:xfrm>
            <a:off x="11377084" y="6430902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algn="r" eaLnBrk="0" hangingPunct="0">
              <a:tabLst>
                <a:tab pos="568218" algn="ctr"/>
                <a:tab pos="857089" algn="l"/>
                <a:tab pos="1088820" algn="l"/>
              </a:tabLst>
              <a:defRPr kumimoji="0" sz="110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</a:lstStyle>
          <a:p>
            <a:pPr lvl="0"/>
            <a:fld id="{C0A530F1-D8C6-4A93-9917-2C1FE34DC798}" type="slidenum">
              <a:rPr lang="en-US" altLang="ja-JP" sz="1100" smtClean="0">
                <a:latin typeface="+mn-lt"/>
                <a:ea typeface="東芝 Pゴシック Regular" panose="020B0500000000000000" pitchFamily="50" charset="-128"/>
                <a:cs typeface="Segoe UI" panose="020B0502040204020203" pitchFamily="34" charset="0"/>
              </a:rPr>
              <a:pPr lvl="0"/>
              <a:t>‹#›</a:t>
            </a:fld>
            <a:endParaRPr lang="en-US" altLang="ja-JP" sz="1100" dirty="0">
              <a:latin typeface="+mn-lt"/>
              <a:ea typeface="東芝 Pゴシック Regular" panose="020B05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11" name="フッター プレースホルダー 3"/>
          <p:cNvSpPr txBox="1">
            <a:spLocks/>
          </p:cNvSpPr>
          <p:nvPr userDrawn="1"/>
        </p:nvSpPr>
        <p:spPr bwMode="auto">
          <a:xfrm>
            <a:off x="9247498" y="6557530"/>
            <a:ext cx="219932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ea"/>
                <a:ea typeface="+mn-ea"/>
                <a:cs typeface="Segoe UI" pitchFamily="34" charset="0"/>
              </a:rPr>
              <a:t>© 2021 Toshiba Software Development Vietnam</a:t>
            </a:r>
            <a:endParaRPr kumimoji="0" lang="ja-JP" altLang="ja-JP" sz="800" kern="1200" dirty="0">
              <a:solidFill>
                <a:srgbClr val="000000"/>
              </a:solidFill>
              <a:effectLst/>
              <a:latin typeface="+mn-ea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5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4"/>
          <p:cNvSpPr txBox="1">
            <a:spLocks/>
          </p:cNvSpPr>
          <p:nvPr userDrawn="1"/>
        </p:nvSpPr>
        <p:spPr>
          <a:xfrm>
            <a:off x="11377084" y="6430902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algn="r" eaLnBrk="0" hangingPunct="0">
              <a:tabLst>
                <a:tab pos="568218" algn="ctr"/>
                <a:tab pos="857089" algn="l"/>
                <a:tab pos="1088820" algn="l"/>
              </a:tabLst>
              <a:defRPr kumimoji="0" sz="110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</a:lstStyle>
          <a:p>
            <a:pPr lvl="0"/>
            <a:fld id="{C0A530F1-D8C6-4A93-9917-2C1FE34DC798}" type="slidenum">
              <a:rPr lang="en-US" altLang="ja-JP" sz="1100" smtClean="0">
                <a:latin typeface="+mn-lt"/>
                <a:ea typeface="東芝 Pゴシック Regular" panose="020B0500000000000000" pitchFamily="50" charset="-128"/>
                <a:cs typeface="Segoe UI" panose="020B0502040204020203" pitchFamily="34" charset="0"/>
              </a:rPr>
              <a:pPr lvl="0"/>
              <a:t>‹#›</a:t>
            </a:fld>
            <a:endParaRPr lang="en-US" altLang="ja-JP" sz="1100" dirty="0">
              <a:latin typeface="+mn-lt"/>
              <a:ea typeface="東芝 Pゴシック Regular" panose="020B05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6" name="フッター プレースホルダー 3"/>
          <p:cNvSpPr txBox="1">
            <a:spLocks/>
          </p:cNvSpPr>
          <p:nvPr userDrawn="1"/>
        </p:nvSpPr>
        <p:spPr bwMode="auto">
          <a:xfrm>
            <a:off x="9247498" y="6557530"/>
            <a:ext cx="219932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ea"/>
                <a:ea typeface="+mn-ea"/>
                <a:cs typeface="Segoe UI" pitchFamily="34" charset="0"/>
              </a:rPr>
              <a:t>© 2021 Toshiba Software Development Vietnam</a:t>
            </a:r>
            <a:endParaRPr kumimoji="0" lang="ja-JP" altLang="ja-JP" sz="800" kern="1200" dirty="0">
              <a:solidFill>
                <a:srgbClr val="000000"/>
              </a:solidFill>
              <a:effectLst/>
              <a:latin typeface="+mn-ea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950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>
          <a:xfrm>
            <a:off x="624418" y="3003740"/>
            <a:ext cx="7317735" cy="540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>
              <a:lnSpc>
                <a:spcPct val="100000"/>
              </a:lnSpc>
              <a:defRPr lang="ja-JP" altLang="en-US" sz="3600" b="0" smtClean="0">
                <a:latin typeface="+mj-lt"/>
                <a:ea typeface="+mj-ea"/>
                <a:cs typeface="Toshiba Sans Medium" panose="020B0603030403020204" pitchFamily="34" charset="0"/>
              </a:defRPr>
            </a:lvl1pPr>
          </a:lstStyle>
          <a:p>
            <a:pPr marL="10658" lvl="0" indent="0" defTabSz="914228">
              <a:lnSpc>
                <a:spcPct val="100000"/>
              </a:lnSpc>
              <a:spcBef>
                <a:spcPts val="0"/>
              </a:spcBef>
              <a:buFont typeface="Wingdings" charset="2"/>
              <a:tabLst>
                <a:tab pos="3929013" algn="l"/>
              </a:tabLst>
            </a:pPr>
            <a:r>
              <a:rPr lang="en-US" altLang="ja-JP" dirty="0"/>
              <a:t>Format for master title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992" y="162990"/>
            <a:ext cx="3357893" cy="863459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>
            <a:off x="8141109" y="-4032"/>
            <a:ext cx="4050891" cy="6862031"/>
          </a:xfrm>
          <a:prstGeom prst="rect">
            <a:avLst/>
          </a:prstGeom>
        </p:spPr>
      </p:pic>
      <p:sp>
        <p:nvSpPr>
          <p:cNvPr id="14" name="スライド番号プレースホルダー 4"/>
          <p:cNvSpPr txBox="1">
            <a:spLocks/>
          </p:cNvSpPr>
          <p:nvPr userDrawn="1"/>
        </p:nvSpPr>
        <p:spPr>
          <a:xfrm>
            <a:off x="11377084" y="6430902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algn="r" eaLnBrk="0" hangingPunct="0">
              <a:tabLst>
                <a:tab pos="568218" algn="ctr"/>
                <a:tab pos="857089" algn="l"/>
                <a:tab pos="1088820" algn="l"/>
              </a:tabLst>
              <a:defRPr kumimoji="0" sz="110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</a:lstStyle>
          <a:p>
            <a:pPr lvl="0"/>
            <a:fld id="{C0A530F1-D8C6-4A93-9917-2C1FE34DC798}" type="slidenum">
              <a:rPr lang="en-US" altLang="ja-JP" sz="1100" smtClean="0">
                <a:latin typeface="+mn-lt"/>
                <a:ea typeface="東芝 Pゴシック Regular" panose="020B0500000000000000" pitchFamily="50" charset="-128"/>
                <a:cs typeface="Segoe UI" panose="020B0502040204020203" pitchFamily="34" charset="0"/>
              </a:rPr>
              <a:pPr lvl="0"/>
              <a:t>‹#›</a:t>
            </a:fld>
            <a:endParaRPr lang="en-US" altLang="ja-JP" sz="1100" dirty="0">
              <a:latin typeface="+mn-lt"/>
              <a:ea typeface="東芝 Pゴシック Regular" panose="020B05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9" name="フッター プレースホルダー 3"/>
          <p:cNvSpPr txBox="1">
            <a:spLocks/>
          </p:cNvSpPr>
          <p:nvPr userDrawn="1"/>
        </p:nvSpPr>
        <p:spPr bwMode="auto">
          <a:xfrm>
            <a:off x="9247498" y="6557530"/>
            <a:ext cx="219932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ea"/>
                <a:ea typeface="+mn-ea"/>
                <a:cs typeface="Segoe UI" pitchFamily="34" charset="0"/>
              </a:rPr>
              <a:t>© 2021 Toshiba Software Development Vietnam</a:t>
            </a:r>
            <a:endParaRPr kumimoji="0" lang="ja-JP" altLang="ja-JP" sz="800" kern="1200" dirty="0">
              <a:solidFill>
                <a:srgbClr val="000000"/>
              </a:solidFill>
              <a:effectLst/>
              <a:latin typeface="+mn-ea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939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0" hasCustomPrompt="1"/>
          </p:nvPr>
        </p:nvSpPr>
        <p:spPr>
          <a:xfrm>
            <a:off x="624418" y="2928421"/>
            <a:ext cx="10943167" cy="692985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defRPr sz="36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10658" lvl="0" defTabSz="914228">
              <a:tabLst>
                <a:tab pos="1610933" algn="l"/>
              </a:tabLst>
            </a:pPr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 txBox="1">
            <a:spLocks/>
          </p:cNvSpPr>
          <p:nvPr userDrawn="1"/>
        </p:nvSpPr>
        <p:spPr>
          <a:xfrm>
            <a:off x="11377084" y="6430902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algn="r" eaLnBrk="0" hangingPunct="0">
              <a:tabLst>
                <a:tab pos="568218" algn="ctr"/>
                <a:tab pos="857089" algn="l"/>
                <a:tab pos="1088820" algn="l"/>
              </a:tabLst>
              <a:defRPr kumimoji="0" sz="110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</a:lstStyle>
          <a:p>
            <a:pPr lvl="0"/>
            <a:fld id="{C0A530F1-D8C6-4A93-9917-2C1FE34DC798}" type="slidenum">
              <a:rPr lang="en-US" altLang="ja-JP" sz="1100" smtClean="0">
                <a:latin typeface="+mn-lt"/>
                <a:ea typeface="東芝 Pゴシック Regular" panose="020B0500000000000000" pitchFamily="50" charset="-128"/>
                <a:cs typeface="Segoe UI" panose="020B0502040204020203" pitchFamily="34" charset="0"/>
              </a:rPr>
              <a:pPr lvl="0"/>
              <a:t>‹#›</a:t>
            </a:fld>
            <a:endParaRPr lang="en-US" altLang="ja-JP" sz="1100" dirty="0">
              <a:latin typeface="+mn-lt"/>
              <a:ea typeface="東芝 Pゴシック Regular" panose="020B05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7" name="フッター プレースホルダー 3"/>
          <p:cNvSpPr txBox="1">
            <a:spLocks/>
          </p:cNvSpPr>
          <p:nvPr userDrawn="1"/>
        </p:nvSpPr>
        <p:spPr bwMode="auto">
          <a:xfrm>
            <a:off x="9247498" y="6557530"/>
            <a:ext cx="219932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ea"/>
                <a:ea typeface="+mn-ea"/>
                <a:cs typeface="Segoe UI" pitchFamily="34" charset="0"/>
              </a:rPr>
              <a:t>© 2021 Toshiba Software Development Vietnam</a:t>
            </a:r>
            <a:endParaRPr kumimoji="0" lang="ja-JP" altLang="ja-JP" sz="800" kern="1200" dirty="0">
              <a:solidFill>
                <a:srgbClr val="000000"/>
              </a:solidFill>
              <a:effectLst/>
              <a:latin typeface="+mn-ea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171440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63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31" r:id="rId2"/>
    <p:sldLayoutId id="2147483837" r:id="rId3"/>
    <p:sldLayoutId id="2147483838" r:id="rId4"/>
    <p:sldLayoutId id="2147483835" r:id="rId5"/>
    <p:sldLayoutId id="2147483850" r:id="rId6"/>
    <p:sldLayoutId id="2147483845" r:id="rId7"/>
    <p:sldLayoutId id="2147483844" r:id="rId8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lang="ja-JP" altLang="en-US" sz="2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" charset="2"/>
        <a:buNone/>
        <a:defRPr kumimoji="1" lang="ja-JP" altLang="en-US" sz="28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8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8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5ACBF0"/>
          </p15:clr>
        </p15:guide>
        <p15:guide id="1" pos="3840" userDrawn="1">
          <p15:clr>
            <a:srgbClr val="5ACBF0"/>
          </p15:clr>
        </p15:guide>
        <p15:guide id="4" orient="horz" pos="4042" userDrawn="1">
          <p15:clr>
            <a:srgbClr val="5ACBF0"/>
          </p15:clr>
        </p15:guide>
        <p15:guide id="5" orient="horz" pos="459" userDrawn="1">
          <p15:clr>
            <a:srgbClr val="5ACBF0"/>
          </p15:clr>
        </p15:guide>
        <p15:guide id="8" pos="7287" userDrawn="1">
          <p15:clr>
            <a:srgbClr val="5ACBF0"/>
          </p15:clr>
        </p15:guide>
        <p15:guide id="9" pos="39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>
                <a:ea typeface="Toshiba Sans Light" panose="020B0403030403020204" pitchFamily="34" charset="0"/>
              </a:rPr>
              <a:t>DDS Deployment Mode</a:t>
            </a:r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F364AB54-51E7-408C-89CD-94513D3A2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617" y="1850843"/>
            <a:ext cx="4767486" cy="2495447"/>
          </a:xfrm>
          <a:prstGeom prst="rect">
            <a:avLst/>
          </a:prstGeom>
        </p:spPr>
      </p:pic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50DC45F3-7DBC-4EEC-B2B3-0D9B11092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220" y="1850843"/>
            <a:ext cx="4761915" cy="249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8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>
                <a:ea typeface="Toshiba Sans Light" panose="020B0403030403020204" pitchFamily="34" charset="0"/>
              </a:rPr>
              <a:t>DDS Deployment Mode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ACF6F86-3C42-4384-9B88-7188ED6BA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835" y="1873965"/>
            <a:ext cx="3529047" cy="1985717"/>
          </a:xfrm>
          <a:prstGeom prst="rect">
            <a:avLst/>
          </a:prstGeom>
        </p:spPr>
      </p:pic>
      <p:pic>
        <p:nvPicPr>
          <p:cNvPr id="6" name="Picture 5" descr="Graphical user interface, application, icon&#10;&#10;Description automatically generated">
            <a:extLst>
              <a:ext uri="{FF2B5EF4-FFF2-40B4-BE49-F238E27FC236}">
                <a16:creationId xmlns:a16="http://schemas.microsoft.com/office/drawing/2014/main" id="{8929D6CF-45F7-405F-AC1F-734C30B0AB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7904" y="1916308"/>
            <a:ext cx="5522261" cy="190103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8D7159B-8C0E-4083-9035-946CE6858B9F}"/>
              </a:ext>
            </a:extLst>
          </p:cNvPr>
          <p:cNvSpPr/>
          <p:nvPr/>
        </p:nvSpPr>
        <p:spPr>
          <a:xfrm>
            <a:off x="5588000" y="1798320"/>
            <a:ext cx="5730240" cy="213700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3055371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>
                <a:ea typeface="Toshiba Sans Light" panose="020B0403030403020204" pitchFamily="34" charset="0"/>
              </a:rPr>
              <a:t>Application Stacks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B97A5A-5FDA-45A2-9F29-6D1D857F65B3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096000" y="740934"/>
            <a:ext cx="0" cy="637106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182BFAFC-3CBD-4877-8BD3-D427AFF18C47}"/>
              </a:ext>
            </a:extLst>
          </p:cNvPr>
          <p:cNvGrpSpPr/>
          <p:nvPr/>
        </p:nvGrpSpPr>
        <p:grpSpPr>
          <a:xfrm>
            <a:off x="5892800" y="1481867"/>
            <a:ext cx="3444241" cy="3482340"/>
            <a:chOff x="627646" y="1392855"/>
            <a:chExt cx="3444241" cy="348234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5A8CF67-F01F-4F2A-AD9C-EC3F590C0610}"/>
                </a:ext>
              </a:extLst>
            </p:cNvPr>
            <p:cNvSpPr/>
            <p:nvPr/>
          </p:nvSpPr>
          <p:spPr>
            <a:xfrm>
              <a:off x="627646" y="1392855"/>
              <a:ext cx="3444241" cy="34823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B1589CD-ECB7-41E7-8EA7-939B25FE3B72}"/>
                </a:ext>
              </a:extLst>
            </p:cNvPr>
            <p:cNvSpPr/>
            <p:nvPr/>
          </p:nvSpPr>
          <p:spPr>
            <a:xfrm>
              <a:off x="889267" y="1593515"/>
              <a:ext cx="2956560" cy="6604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dirty="0"/>
                <a:t>Application</a:t>
              </a: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47F95097-171A-485C-8CD2-516A0A6E1CEE}"/>
                </a:ext>
              </a:extLst>
            </p:cNvPr>
            <p:cNvSpPr/>
            <p:nvPr/>
          </p:nvSpPr>
          <p:spPr>
            <a:xfrm>
              <a:off x="889267" y="2397312"/>
              <a:ext cx="2956560" cy="6604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dirty="0"/>
                <a:t>SDK</a:t>
              </a: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BD3BF396-E138-49D5-96DE-2B06F07296AC}"/>
                </a:ext>
              </a:extLst>
            </p:cNvPr>
            <p:cNvSpPr/>
            <p:nvPr/>
          </p:nvSpPr>
          <p:spPr>
            <a:xfrm>
              <a:off x="2677427" y="3201109"/>
              <a:ext cx="1168400" cy="146729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dirty="0"/>
                <a:t>DNN service libs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BD36F6C5-2F42-4335-BE89-5A9DFFED0A24}"/>
                </a:ext>
              </a:extLst>
            </p:cNvPr>
            <p:cNvSpPr/>
            <p:nvPr/>
          </p:nvSpPr>
          <p:spPr>
            <a:xfrm>
              <a:off x="889267" y="3201109"/>
              <a:ext cx="1696719" cy="66040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com_middle</a:t>
              </a:r>
              <a:endParaRPr kumimoji="1" lang="en-US" dirty="0"/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D0A06C0E-6FCD-4545-9351-3819C4F771D9}"/>
                </a:ext>
              </a:extLst>
            </p:cNvPr>
            <p:cNvSpPr/>
            <p:nvPr/>
          </p:nvSpPr>
          <p:spPr>
            <a:xfrm>
              <a:off x="889267" y="4004907"/>
              <a:ext cx="1696718" cy="6604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dirty="0"/>
                <a:t>DDS service libs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475992D-A905-4306-9E51-2DAB7150F46A}"/>
              </a:ext>
            </a:extLst>
          </p:cNvPr>
          <p:cNvGrpSpPr/>
          <p:nvPr/>
        </p:nvGrpSpPr>
        <p:grpSpPr>
          <a:xfrm>
            <a:off x="1473065" y="1481867"/>
            <a:ext cx="3444241" cy="3482340"/>
            <a:chOff x="5191625" y="1459939"/>
            <a:chExt cx="3444241" cy="348234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CBB3AEA-A73C-4A75-B098-8BBFB437E95B}"/>
                </a:ext>
              </a:extLst>
            </p:cNvPr>
            <p:cNvSpPr/>
            <p:nvPr/>
          </p:nvSpPr>
          <p:spPr>
            <a:xfrm>
              <a:off x="5191625" y="1459939"/>
              <a:ext cx="3444241" cy="34823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E18EF3F-1F4B-4E6A-BABE-F38A1C2766B4}"/>
                </a:ext>
              </a:extLst>
            </p:cNvPr>
            <p:cNvSpPr/>
            <p:nvPr/>
          </p:nvSpPr>
          <p:spPr>
            <a:xfrm>
              <a:off x="5453246" y="1660599"/>
              <a:ext cx="2956560" cy="6604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dirty="0"/>
                <a:t>Application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C1B971B-6FC2-48A6-B646-10B7AFEBD47B}"/>
                </a:ext>
              </a:extLst>
            </p:cNvPr>
            <p:cNvSpPr/>
            <p:nvPr/>
          </p:nvSpPr>
          <p:spPr>
            <a:xfrm>
              <a:off x="5453246" y="2464396"/>
              <a:ext cx="2956560" cy="6604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dirty="0"/>
                <a:t>SDK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96C0E71-997E-408B-BE7E-CDCEAD303895}"/>
                </a:ext>
              </a:extLst>
            </p:cNvPr>
            <p:cNvSpPr/>
            <p:nvPr/>
          </p:nvSpPr>
          <p:spPr>
            <a:xfrm>
              <a:off x="5453246" y="3268193"/>
              <a:ext cx="2956560" cy="66040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com_middle</a:t>
              </a:r>
              <a:endParaRPr kumimoji="1" lang="en-US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473EAF9-9A60-4B38-B10A-999403446CFB}"/>
                </a:ext>
              </a:extLst>
            </p:cNvPr>
            <p:cNvSpPr/>
            <p:nvPr/>
          </p:nvSpPr>
          <p:spPr>
            <a:xfrm>
              <a:off x="5453246" y="4071991"/>
              <a:ext cx="2956560" cy="6604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dirty="0"/>
                <a:t>DDS service libs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BD62726-F1A9-4E52-AF5D-6D3B4C1B437B}"/>
              </a:ext>
            </a:extLst>
          </p:cNvPr>
          <p:cNvSpPr txBox="1"/>
          <p:nvPr/>
        </p:nvSpPr>
        <p:spPr>
          <a:xfrm>
            <a:off x="5935714" y="5116251"/>
            <a:ext cx="3537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SDK position in EPH’s application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3F3FC4-163F-4B9B-A301-C00B5F840722}"/>
              </a:ext>
            </a:extLst>
          </p:cNvPr>
          <p:cNvSpPr txBox="1"/>
          <p:nvPr/>
        </p:nvSpPr>
        <p:spPr>
          <a:xfrm>
            <a:off x="1532843" y="5116251"/>
            <a:ext cx="331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SDK position in Pi’s application</a:t>
            </a:r>
          </a:p>
        </p:txBody>
      </p:sp>
    </p:spTree>
    <p:extLst>
      <p:ext uri="{BB962C8B-B14F-4D97-AF65-F5344CB8AC3E}">
        <p14:creationId xmlns:p14="http://schemas.microsoft.com/office/powerpoint/2010/main" val="1653725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>
                <a:ea typeface="Toshiba Sans Light" panose="020B0403030403020204" pitchFamily="34" charset="0"/>
              </a:rPr>
              <a:t>Worker Thread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B97A5A-5FDA-45A2-9F29-6D1D857F65B3}"/>
              </a:ext>
            </a:extLst>
          </p:cNvPr>
          <p:cNvCxnSpPr>
            <a:cxnSpLocks/>
          </p:cNvCxnSpPr>
          <p:nvPr/>
        </p:nvCxnSpPr>
        <p:spPr>
          <a:xfrm>
            <a:off x="6185623" y="740934"/>
            <a:ext cx="0" cy="637106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D51B8E7-6872-4874-B91D-D799AAD7C99B}"/>
              </a:ext>
            </a:extLst>
          </p:cNvPr>
          <p:cNvSpPr/>
          <p:nvPr/>
        </p:nvSpPr>
        <p:spPr>
          <a:xfrm>
            <a:off x="2808145" y="1292678"/>
            <a:ext cx="713801" cy="25589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50C24A-3DA1-4B41-B443-22E73B1814CB}"/>
              </a:ext>
            </a:extLst>
          </p:cNvPr>
          <p:cNvSpPr/>
          <p:nvPr/>
        </p:nvSpPr>
        <p:spPr>
          <a:xfrm>
            <a:off x="4450080" y="1292678"/>
            <a:ext cx="6019800" cy="41346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C88D3F-C6C9-4798-9AE4-05414CE3A58B}"/>
              </a:ext>
            </a:extLst>
          </p:cNvPr>
          <p:cNvSpPr/>
          <p:nvPr/>
        </p:nvSpPr>
        <p:spPr>
          <a:xfrm>
            <a:off x="4578795" y="1735641"/>
            <a:ext cx="5738685" cy="35485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A972CD-607F-40A2-9E33-E46411DE7867}"/>
              </a:ext>
            </a:extLst>
          </p:cNvPr>
          <p:cNvSpPr/>
          <p:nvPr/>
        </p:nvSpPr>
        <p:spPr>
          <a:xfrm>
            <a:off x="4875688" y="1861625"/>
            <a:ext cx="831060" cy="4659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400" dirty="0">
                <a:solidFill>
                  <a:schemeClr val="tx1"/>
                </a:solidFill>
              </a:rPr>
              <a:t>Timer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thread</a:t>
            </a:r>
            <a:endParaRPr kumimoji="1" lang="en-US" sz="14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6D3B1C-0768-425C-9E66-5808DCA5BCDE}"/>
              </a:ext>
            </a:extLst>
          </p:cNvPr>
          <p:cNvSpPr txBox="1"/>
          <p:nvPr/>
        </p:nvSpPr>
        <p:spPr>
          <a:xfrm>
            <a:off x="2494892" y="848623"/>
            <a:ext cx="13482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A2A12A-51DC-412E-8F52-B762DA5E7960}"/>
              </a:ext>
            </a:extLst>
          </p:cNvPr>
          <p:cNvSpPr txBox="1"/>
          <p:nvPr/>
        </p:nvSpPr>
        <p:spPr>
          <a:xfrm>
            <a:off x="6678024" y="906805"/>
            <a:ext cx="1804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dirty="0">
                <a:solidFill>
                  <a:schemeClr val="tx1"/>
                </a:solidFill>
              </a:rPr>
              <a:t>Pi &amp; EPH SDK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B20A4C0-7ED6-48E5-B3E1-6EA9F91B378A}"/>
              </a:ext>
            </a:extLst>
          </p:cNvPr>
          <p:cNvSpPr/>
          <p:nvPr/>
        </p:nvSpPr>
        <p:spPr>
          <a:xfrm>
            <a:off x="4863466" y="2755406"/>
            <a:ext cx="3255644" cy="52220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D46636B-01A2-4079-BDB8-66A693231F67}"/>
              </a:ext>
            </a:extLst>
          </p:cNvPr>
          <p:cNvSpPr/>
          <p:nvPr/>
        </p:nvSpPr>
        <p:spPr>
          <a:xfrm>
            <a:off x="5325465" y="2832568"/>
            <a:ext cx="1493998" cy="37592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NON_CYCLIC_MSG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(5)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0D7563-DF69-402C-9A81-35E6A6854778}"/>
              </a:ext>
            </a:extLst>
          </p:cNvPr>
          <p:cNvSpPr txBox="1"/>
          <p:nvPr/>
        </p:nvSpPr>
        <p:spPr>
          <a:xfrm>
            <a:off x="4381233" y="1349581"/>
            <a:ext cx="1804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dirty="0">
                <a:solidFill>
                  <a:schemeClr val="tx1"/>
                </a:solidFill>
              </a:rPr>
              <a:t>Worker Thread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A715B40-AB2B-4D2A-BA4A-6E257970A4F8}"/>
              </a:ext>
            </a:extLst>
          </p:cNvPr>
          <p:cNvSpPr/>
          <p:nvPr/>
        </p:nvSpPr>
        <p:spPr>
          <a:xfrm>
            <a:off x="4858904" y="3779318"/>
            <a:ext cx="3255644" cy="5208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833C8BC-C543-430B-9B96-0792C0E6827D}"/>
              </a:ext>
            </a:extLst>
          </p:cNvPr>
          <p:cNvSpPr/>
          <p:nvPr/>
        </p:nvSpPr>
        <p:spPr>
          <a:xfrm>
            <a:off x="6890401" y="2833630"/>
            <a:ext cx="1087153" cy="375920"/>
          </a:xfrm>
          <a:prstGeom prst="round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200" dirty="0">
                <a:solidFill>
                  <a:schemeClr val="accent1"/>
                </a:solidFill>
              </a:rPr>
              <a:t>TIMER_MSG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3A794-7B6F-43C0-9E30-30A76F3E687E}"/>
              </a:ext>
            </a:extLst>
          </p:cNvPr>
          <p:cNvSpPr txBox="1"/>
          <p:nvPr/>
        </p:nvSpPr>
        <p:spPr>
          <a:xfrm>
            <a:off x="4854240" y="2442176"/>
            <a:ext cx="32648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sz="1400" dirty="0">
                <a:solidFill>
                  <a:schemeClr val="tx1"/>
                </a:solidFill>
              </a:rPr>
              <a:t>Message queue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CB5571E-7089-4E19-9F25-91EDC3BEE588}"/>
              </a:ext>
            </a:extLst>
          </p:cNvPr>
          <p:cNvSpPr txBox="1"/>
          <p:nvPr/>
        </p:nvSpPr>
        <p:spPr>
          <a:xfrm>
            <a:off x="4863466" y="3448437"/>
            <a:ext cx="32510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Periodic j</a:t>
            </a:r>
            <a:r>
              <a:rPr kumimoji="1" lang="en-US" sz="1400" dirty="0">
                <a:solidFill>
                  <a:schemeClr val="tx1"/>
                </a:solidFill>
              </a:rPr>
              <a:t>ob list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B3F68E1-AB59-4089-92A1-2036141EFFC2}"/>
              </a:ext>
            </a:extLst>
          </p:cNvPr>
          <p:cNvSpPr txBox="1"/>
          <p:nvPr/>
        </p:nvSpPr>
        <p:spPr>
          <a:xfrm>
            <a:off x="3080234" y="4157155"/>
            <a:ext cx="16094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sz="1200" dirty="0">
                <a:solidFill>
                  <a:schemeClr val="accent6">
                    <a:lumMod val="75000"/>
                  </a:schemeClr>
                </a:solidFill>
              </a:rPr>
              <a:t>Non-periodic job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E44FCD9-AA02-4DC0-A2B8-39D83E3C9799}"/>
              </a:ext>
            </a:extLst>
          </p:cNvPr>
          <p:cNvSpPr txBox="1"/>
          <p:nvPr/>
        </p:nvSpPr>
        <p:spPr>
          <a:xfrm>
            <a:off x="3080234" y="4500861"/>
            <a:ext cx="16094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P</a:t>
            </a:r>
            <a:r>
              <a:rPr kumimoji="1" lang="en-US" sz="1200" dirty="0">
                <a:solidFill>
                  <a:schemeClr val="accent1"/>
                </a:solidFill>
              </a:rPr>
              <a:t>eriodic job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1AF89BD6-6DFC-4972-BC21-70DC0F0561C2}"/>
              </a:ext>
            </a:extLst>
          </p:cNvPr>
          <p:cNvSpPr/>
          <p:nvPr/>
        </p:nvSpPr>
        <p:spPr>
          <a:xfrm>
            <a:off x="8630666" y="2119190"/>
            <a:ext cx="1390526" cy="30197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D2C24C8-76CC-48AD-8B89-5CD41E685CD9}"/>
              </a:ext>
            </a:extLst>
          </p:cNvPr>
          <p:cNvSpPr txBox="1"/>
          <p:nvPr/>
        </p:nvSpPr>
        <p:spPr>
          <a:xfrm>
            <a:off x="8521735" y="1786264"/>
            <a:ext cx="1563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sz="1400" dirty="0">
                <a:solidFill>
                  <a:schemeClr val="tx1"/>
                </a:solidFill>
              </a:rPr>
              <a:t>Worker process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1643F377-C288-4E5F-A74E-BD7EB94D30AF}"/>
              </a:ext>
            </a:extLst>
          </p:cNvPr>
          <p:cNvCxnSpPr>
            <a:cxnSpLocks/>
            <a:stCxn id="15" idx="3"/>
            <a:endCxn id="47" idx="0"/>
          </p:cNvCxnSpPr>
          <p:nvPr/>
        </p:nvCxnSpPr>
        <p:spPr>
          <a:xfrm>
            <a:off x="5706748" y="2094593"/>
            <a:ext cx="1727230" cy="739037"/>
          </a:xfrm>
          <a:prstGeom prst="bentConnector2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674E9CD-208A-41B1-8654-80871E0D16C6}"/>
              </a:ext>
            </a:extLst>
          </p:cNvPr>
          <p:cNvSpPr txBox="1"/>
          <p:nvPr/>
        </p:nvSpPr>
        <p:spPr>
          <a:xfrm>
            <a:off x="4892409" y="2831844"/>
            <a:ext cx="354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390AC7E-3BF7-43B6-9DED-2AC9B3E481A3}"/>
              </a:ext>
            </a:extLst>
          </p:cNvPr>
          <p:cNvSpPr/>
          <p:nvPr/>
        </p:nvSpPr>
        <p:spPr>
          <a:xfrm>
            <a:off x="7626522" y="3852296"/>
            <a:ext cx="374904" cy="37490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1400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95A71E-E348-41F3-97D3-FEEB1EA40318}"/>
              </a:ext>
            </a:extLst>
          </p:cNvPr>
          <p:cNvSpPr/>
          <p:nvPr/>
        </p:nvSpPr>
        <p:spPr>
          <a:xfrm>
            <a:off x="7152441" y="3852296"/>
            <a:ext cx="374904" cy="37490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1400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AEFEACA-23FD-4B50-A329-222D7F80E36A}"/>
              </a:ext>
            </a:extLst>
          </p:cNvPr>
          <p:cNvSpPr/>
          <p:nvPr/>
        </p:nvSpPr>
        <p:spPr>
          <a:xfrm>
            <a:off x="6678360" y="3852296"/>
            <a:ext cx="374904" cy="37490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1400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CD8FA89-F7B9-4950-B7E6-493E93F023BF}"/>
              </a:ext>
            </a:extLst>
          </p:cNvPr>
          <p:cNvSpPr/>
          <p:nvPr/>
        </p:nvSpPr>
        <p:spPr>
          <a:xfrm>
            <a:off x="6204279" y="3852296"/>
            <a:ext cx="374904" cy="37490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14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BCE5500-53DE-4E50-B983-168AED02B0C2}"/>
              </a:ext>
            </a:extLst>
          </p:cNvPr>
          <p:cNvSpPr txBox="1"/>
          <p:nvPr/>
        </p:nvSpPr>
        <p:spPr>
          <a:xfrm>
            <a:off x="5848054" y="3855082"/>
            <a:ext cx="354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CF7FD7B-C44A-4592-A810-81352AF42837}"/>
              </a:ext>
            </a:extLst>
          </p:cNvPr>
          <p:cNvCxnSpPr>
            <a:cxnSpLocks/>
          </p:cNvCxnSpPr>
          <p:nvPr/>
        </p:nvCxnSpPr>
        <p:spPr>
          <a:xfrm>
            <a:off x="8630663" y="3471579"/>
            <a:ext cx="13905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45A61DC-AAE6-4EE7-8E57-BC582FE316CB}"/>
              </a:ext>
            </a:extLst>
          </p:cNvPr>
          <p:cNvSpPr txBox="1"/>
          <p:nvPr/>
        </p:nvSpPr>
        <p:spPr>
          <a:xfrm>
            <a:off x="8645766" y="3472514"/>
            <a:ext cx="1381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sz="1200" dirty="0">
                <a:solidFill>
                  <a:schemeClr val="tx1"/>
                </a:solidFill>
              </a:rPr>
              <a:t>[</a:t>
            </a:r>
            <a:r>
              <a:rPr kumimoji="1" lang="en-US" sz="1050" dirty="0">
                <a:solidFill>
                  <a:schemeClr val="tx1"/>
                </a:solidFill>
              </a:rPr>
              <a:t>TIMER_MS</a:t>
            </a:r>
            <a:r>
              <a:rPr kumimoji="1" lang="en-US" sz="1200" dirty="0">
                <a:solidFill>
                  <a:schemeClr val="tx1"/>
                </a:solidFill>
              </a:rPr>
              <a:t>G]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7716126-3D5B-4271-9DD6-8D1E24659CEF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8119110" y="3015518"/>
            <a:ext cx="511556" cy="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218DB32E-707E-448D-B69A-F5AF2B4D333D}"/>
              </a:ext>
            </a:extLst>
          </p:cNvPr>
          <p:cNvSpPr txBox="1"/>
          <p:nvPr/>
        </p:nvSpPr>
        <p:spPr>
          <a:xfrm>
            <a:off x="8624211" y="2198596"/>
            <a:ext cx="14062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sz="1200" dirty="0">
                <a:solidFill>
                  <a:schemeClr val="tx1"/>
                </a:solidFill>
              </a:rPr>
              <a:t>[</a:t>
            </a:r>
            <a:r>
              <a:rPr kumimoji="1" lang="en-US" sz="1050" dirty="0">
                <a:solidFill>
                  <a:schemeClr val="tx1"/>
                </a:solidFill>
              </a:rPr>
              <a:t>NON_CYCLIC_MS</a:t>
            </a:r>
            <a:r>
              <a:rPr kumimoji="1" lang="en-US" sz="1200" dirty="0">
                <a:solidFill>
                  <a:schemeClr val="tx1"/>
                </a:solidFill>
              </a:rPr>
              <a:t>G]</a:t>
            </a:r>
          </a:p>
        </p:txBody>
      </p:sp>
      <p:pic>
        <p:nvPicPr>
          <p:cNvPr id="79" name="Graphic 78" descr="Repeat outline">
            <a:extLst>
              <a:ext uri="{FF2B5EF4-FFF2-40B4-BE49-F238E27FC236}">
                <a16:creationId xmlns:a16="http://schemas.microsoft.com/office/drawing/2014/main" id="{018B9363-22AB-4E8F-991A-B9994FA1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31399" y="2731742"/>
            <a:ext cx="543672" cy="543672"/>
          </a:xfrm>
          <a:prstGeom prst="rect">
            <a:avLst/>
          </a:prstGeom>
        </p:spPr>
      </p:pic>
      <p:sp>
        <p:nvSpPr>
          <p:cNvPr id="111" name="Oval 110">
            <a:extLst>
              <a:ext uri="{FF2B5EF4-FFF2-40B4-BE49-F238E27FC236}">
                <a16:creationId xmlns:a16="http://schemas.microsoft.com/office/drawing/2014/main" id="{1F8A96DC-57DC-43A8-9C75-FDE425A039F3}"/>
              </a:ext>
            </a:extLst>
          </p:cNvPr>
          <p:cNvSpPr/>
          <p:nvPr/>
        </p:nvSpPr>
        <p:spPr>
          <a:xfrm>
            <a:off x="2977593" y="1935791"/>
            <a:ext cx="374904" cy="37490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1200" b="1" dirty="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97F95A91-B69F-452C-A924-564DF5D517C3}"/>
              </a:ext>
            </a:extLst>
          </p:cNvPr>
          <p:cNvSpPr/>
          <p:nvPr/>
        </p:nvSpPr>
        <p:spPr>
          <a:xfrm>
            <a:off x="2977593" y="2425266"/>
            <a:ext cx="374904" cy="37490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1400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8584710A-6805-4859-AEF5-001C0AFBDF77}"/>
              </a:ext>
            </a:extLst>
          </p:cNvPr>
          <p:cNvSpPr/>
          <p:nvPr/>
        </p:nvSpPr>
        <p:spPr>
          <a:xfrm>
            <a:off x="2977593" y="2914741"/>
            <a:ext cx="374904" cy="37490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1400" dirty="0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688F75BD-314E-4FF6-9651-A40B4C2904A8}"/>
              </a:ext>
            </a:extLst>
          </p:cNvPr>
          <p:cNvSpPr/>
          <p:nvPr/>
        </p:nvSpPr>
        <p:spPr>
          <a:xfrm>
            <a:off x="2977593" y="3404217"/>
            <a:ext cx="374904" cy="3749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1400" dirty="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0F677A8-0CD8-408E-8DC5-F38371A85161}"/>
              </a:ext>
            </a:extLst>
          </p:cNvPr>
          <p:cNvGrpSpPr/>
          <p:nvPr/>
        </p:nvGrpSpPr>
        <p:grpSpPr>
          <a:xfrm>
            <a:off x="9153319" y="3680742"/>
            <a:ext cx="420066" cy="420066"/>
            <a:chOff x="9031399" y="3680742"/>
            <a:chExt cx="420066" cy="420066"/>
          </a:xfrm>
        </p:grpSpPr>
        <p:pic>
          <p:nvPicPr>
            <p:cNvPr id="109" name="Graphic 108" descr="Repeat outline">
              <a:extLst>
                <a:ext uri="{FF2B5EF4-FFF2-40B4-BE49-F238E27FC236}">
                  <a16:creationId xmlns:a16="http://schemas.microsoft.com/office/drawing/2014/main" id="{458A166A-F9B4-458B-858F-8A22E8261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031399" y="3680742"/>
              <a:ext cx="420066" cy="420066"/>
            </a:xfrm>
            <a:prstGeom prst="rect">
              <a:avLst/>
            </a:prstGeom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EA51059-A100-49ED-9A0C-641C7C108C9D}"/>
                </a:ext>
              </a:extLst>
            </p:cNvPr>
            <p:cNvSpPr txBox="1"/>
            <p:nvPr/>
          </p:nvSpPr>
          <p:spPr>
            <a:xfrm>
              <a:off x="9080171" y="3752275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</a:rPr>
                <a:t>J1</a:t>
              </a:r>
            </a:p>
          </p:txBody>
        </p:sp>
      </p:grpSp>
      <p:sp>
        <p:nvSpPr>
          <p:cNvPr id="138" name="Oval 137">
            <a:extLst>
              <a:ext uri="{FF2B5EF4-FFF2-40B4-BE49-F238E27FC236}">
                <a16:creationId xmlns:a16="http://schemas.microsoft.com/office/drawing/2014/main" id="{78F7C20F-4AB4-465C-B9E5-BF64F31B61E6}"/>
              </a:ext>
            </a:extLst>
          </p:cNvPr>
          <p:cNvSpPr/>
          <p:nvPr/>
        </p:nvSpPr>
        <p:spPr>
          <a:xfrm>
            <a:off x="2977593" y="1446316"/>
            <a:ext cx="374904" cy="37490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1200" b="1" dirty="0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33D71328-0AA6-4D11-9E0E-ED205EEF3A31}"/>
              </a:ext>
            </a:extLst>
          </p:cNvPr>
          <p:cNvGrpSpPr/>
          <p:nvPr/>
        </p:nvGrpSpPr>
        <p:grpSpPr>
          <a:xfrm>
            <a:off x="9153319" y="4039748"/>
            <a:ext cx="420066" cy="420066"/>
            <a:chOff x="9031399" y="3680742"/>
            <a:chExt cx="420066" cy="420066"/>
          </a:xfrm>
        </p:grpSpPr>
        <p:pic>
          <p:nvPicPr>
            <p:cNvPr id="140" name="Graphic 139" descr="Repeat outline">
              <a:extLst>
                <a:ext uri="{FF2B5EF4-FFF2-40B4-BE49-F238E27FC236}">
                  <a16:creationId xmlns:a16="http://schemas.microsoft.com/office/drawing/2014/main" id="{FA8F99BF-AE68-4C59-ADEA-992B299D1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031399" y="3680742"/>
              <a:ext cx="420066" cy="420066"/>
            </a:xfrm>
            <a:prstGeom prst="rect">
              <a:avLst/>
            </a:prstGeom>
          </p:spPr>
        </p:pic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FE1B3E27-B8E4-4328-9C00-CE46DEDEE760}"/>
                </a:ext>
              </a:extLst>
            </p:cNvPr>
            <p:cNvSpPr txBox="1"/>
            <p:nvPr/>
          </p:nvSpPr>
          <p:spPr>
            <a:xfrm>
              <a:off x="9080171" y="3752275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</a:rPr>
                <a:t>J2</a:t>
              </a: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11DB1551-DC9B-4D80-A9AC-B8BCDD268C9F}"/>
              </a:ext>
            </a:extLst>
          </p:cNvPr>
          <p:cNvGrpSpPr/>
          <p:nvPr/>
        </p:nvGrpSpPr>
        <p:grpSpPr>
          <a:xfrm>
            <a:off x="9159985" y="4380770"/>
            <a:ext cx="420066" cy="420066"/>
            <a:chOff x="9031399" y="3680742"/>
            <a:chExt cx="420066" cy="420066"/>
          </a:xfrm>
        </p:grpSpPr>
        <p:pic>
          <p:nvPicPr>
            <p:cNvPr id="143" name="Graphic 142" descr="Repeat outline">
              <a:extLst>
                <a:ext uri="{FF2B5EF4-FFF2-40B4-BE49-F238E27FC236}">
                  <a16:creationId xmlns:a16="http://schemas.microsoft.com/office/drawing/2014/main" id="{498F2A85-891F-4468-B014-228FEE7CC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031399" y="3680742"/>
              <a:ext cx="420066" cy="420066"/>
            </a:xfrm>
            <a:prstGeom prst="rect">
              <a:avLst/>
            </a:prstGeom>
          </p:spPr>
        </p:pic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C17285A6-3EC4-4250-8B17-ECB7923C94BA}"/>
                </a:ext>
              </a:extLst>
            </p:cNvPr>
            <p:cNvSpPr txBox="1"/>
            <p:nvPr/>
          </p:nvSpPr>
          <p:spPr>
            <a:xfrm>
              <a:off x="9080171" y="3752275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</a:rPr>
                <a:t>J3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EFFF3F7E-0A59-4EB4-9871-7E672CD6B053}"/>
              </a:ext>
            </a:extLst>
          </p:cNvPr>
          <p:cNvGrpSpPr/>
          <p:nvPr/>
        </p:nvGrpSpPr>
        <p:grpSpPr>
          <a:xfrm>
            <a:off x="9166440" y="4719329"/>
            <a:ext cx="420066" cy="420066"/>
            <a:chOff x="9031399" y="3680742"/>
            <a:chExt cx="420066" cy="420066"/>
          </a:xfrm>
        </p:grpSpPr>
        <p:pic>
          <p:nvPicPr>
            <p:cNvPr id="146" name="Graphic 145" descr="Repeat outline">
              <a:extLst>
                <a:ext uri="{FF2B5EF4-FFF2-40B4-BE49-F238E27FC236}">
                  <a16:creationId xmlns:a16="http://schemas.microsoft.com/office/drawing/2014/main" id="{2EA0FA87-F0C7-477F-B004-C60680191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031399" y="3680742"/>
              <a:ext cx="420066" cy="420066"/>
            </a:xfrm>
            <a:prstGeom prst="rect">
              <a:avLst/>
            </a:prstGeom>
          </p:spPr>
        </p:pic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D689CCA1-4A99-4F4D-B8E9-D2C7B9653CCB}"/>
                </a:ext>
              </a:extLst>
            </p:cNvPr>
            <p:cNvSpPr txBox="1"/>
            <p:nvPr/>
          </p:nvSpPr>
          <p:spPr>
            <a:xfrm>
              <a:off x="9080171" y="3752275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</a:rPr>
                <a:t>J4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55D091F8-D7B7-427A-8716-B9F77CA3D2CA}"/>
              </a:ext>
            </a:extLst>
          </p:cNvPr>
          <p:cNvSpPr txBox="1"/>
          <p:nvPr/>
        </p:nvSpPr>
        <p:spPr>
          <a:xfrm>
            <a:off x="5678372" y="1839610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push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BB2DE8C9-0051-42B6-9ABC-FD327D62403B}"/>
              </a:ext>
            </a:extLst>
          </p:cNvPr>
          <p:cNvSpPr txBox="1"/>
          <p:nvPr/>
        </p:nvSpPr>
        <p:spPr>
          <a:xfrm>
            <a:off x="8080071" y="2751999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pop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ABE41EC-480B-44EF-88BA-8019018B9C8E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8114548" y="4039749"/>
            <a:ext cx="5096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ACAD5AB-5ED8-429B-8AFF-02A8702B9187}"/>
              </a:ext>
            </a:extLst>
          </p:cNvPr>
          <p:cNvCxnSpPr>
            <a:cxnSpLocks/>
            <a:stCxn id="138" idx="6"/>
          </p:cNvCxnSpPr>
          <p:nvPr/>
        </p:nvCxnSpPr>
        <p:spPr>
          <a:xfrm>
            <a:off x="3352497" y="1633768"/>
            <a:ext cx="1075549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84AB4994-97E5-4B6A-9E34-6941733E7EBE}"/>
              </a:ext>
            </a:extLst>
          </p:cNvPr>
          <p:cNvCxnSpPr>
            <a:cxnSpLocks/>
            <a:stCxn id="111" idx="6"/>
          </p:cNvCxnSpPr>
          <p:nvPr/>
        </p:nvCxnSpPr>
        <p:spPr>
          <a:xfrm>
            <a:off x="3352497" y="2123243"/>
            <a:ext cx="1075549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B3EB4990-781B-49D1-933B-13A827CA4B01}"/>
              </a:ext>
            </a:extLst>
          </p:cNvPr>
          <p:cNvCxnSpPr>
            <a:stCxn id="119" idx="6"/>
          </p:cNvCxnSpPr>
          <p:nvPr/>
        </p:nvCxnSpPr>
        <p:spPr>
          <a:xfrm>
            <a:off x="3352497" y="2612718"/>
            <a:ext cx="1075549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236BE635-BD92-4527-86A3-EB701A1AE09D}"/>
              </a:ext>
            </a:extLst>
          </p:cNvPr>
          <p:cNvCxnSpPr>
            <a:stCxn id="122" idx="6"/>
          </p:cNvCxnSpPr>
          <p:nvPr/>
        </p:nvCxnSpPr>
        <p:spPr>
          <a:xfrm>
            <a:off x="3352497" y="3102193"/>
            <a:ext cx="1075549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BE190B88-866D-4DC8-948E-8955FED221AB}"/>
              </a:ext>
            </a:extLst>
          </p:cNvPr>
          <p:cNvCxnSpPr>
            <a:cxnSpLocks/>
            <a:stCxn id="124" idx="6"/>
          </p:cNvCxnSpPr>
          <p:nvPr/>
        </p:nvCxnSpPr>
        <p:spPr>
          <a:xfrm>
            <a:off x="3352497" y="3591669"/>
            <a:ext cx="1082198" cy="192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1584C602-CD2A-4707-83EF-54732C38B1F8}"/>
              </a:ext>
            </a:extLst>
          </p:cNvPr>
          <p:cNvSpPr txBox="1"/>
          <p:nvPr/>
        </p:nvSpPr>
        <p:spPr>
          <a:xfrm>
            <a:off x="7659231" y="3901249"/>
            <a:ext cx="322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J1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384DE0C-FCA6-48E3-AB23-B7880C42C56E}"/>
              </a:ext>
            </a:extLst>
          </p:cNvPr>
          <p:cNvSpPr txBox="1"/>
          <p:nvPr/>
        </p:nvSpPr>
        <p:spPr>
          <a:xfrm>
            <a:off x="7179365" y="3901249"/>
            <a:ext cx="322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J2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A68D1AE-85FC-4F05-A5FD-D09093B18D95}"/>
              </a:ext>
            </a:extLst>
          </p:cNvPr>
          <p:cNvSpPr txBox="1"/>
          <p:nvPr/>
        </p:nvSpPr>
        <p:spPr>
          <a:xfrm>
            <a:off x="6701611" y="3901249"/>
            <a:ext cx="322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J3</a:t>
            </a: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5A0F8D20-D5E6-4ABC-ABB9-66A8241F7F8A}"/>
              </a:ext>
            </a:extLst>
          </p:cNvPr>
          <p:cNvSpPr/>
          <p:nvPr/>
        </p:nvSpPr>
        <p:spPr>
          <a:xfrm>
            <a:off x="6207829" y="3852296"/>
            <a:ext cx="374904" cy="37490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1400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8AD5BD9F-151A-472B-AFCC-07995D06849A}"/>
              </a:ext>
            </a:extLst>
          </p:cNvPr>
          <p:cNvSpPr txBox="1"/>
          <p:nvPr/>
        </p:nvSpPr>
        <p:spPr>
          <a:xfrm>
            <a:off x="6231080" y="3901249"/>
            <a:ext cx="322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J4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2B66E9B-90E6-42EE-A0BC-8AD2CAD40C1E}"/>
              </a:ext>
            </a:extLst>
          </p:cNvPr>
          <p:cNvSpPr txBox="1"/>
          <p:nvPr/>
        </p:nvSpPr>
        <p:spPr>
          <a:xfrm>
            <a:off x="3003783" y="1495268"/>
            <a:ext cx="322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J1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B6854DA-04EE-4596-AF55-F27EC10AADD4}"/>
              </a:ext>
            </a:extLst>
          </p:cNvPr>
          <p:cNvSpPr txBox="1"/>
          <p:nvPr/>
        </p:nvSpPr>
        <p:spPr>
          <a:xfrm>
            <a:off x="3003783" y="1970359"/>
            <a:ext cx="322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J2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E5CAC09-B5B0-4B4C-92E9-2A05E1630D1E}"/>
              </a:ext>
            </a:extLst>
          </p:cNvPr>
          <p:cNvSpPr txBox="1"/>
          <p:nvPr/>
        </p:nvSpPr>
        <p:spPr>
          <a:xfrm>
            <a:off x="3003783" y="2467835"/>
            <a:ext cx="322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J3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63FBFE5-FA4A-4637-B79E-61F767275606}"/>
              </a:ext>
            </a:extLst>
          </p:cNvPr>
          <p:cNvSpPr txBox="1"/>
          <p:nvPr/>
        </p:nvSpPr>
        <p:spPr>
          <a:xfrm>
            <a:off x="3003783" y="2959266"/>
            <a:ext cx="322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J4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6E5AC29-2145-4914-8464-7B3FA402BC7E}"/>
              </a:ext>
            </a:extLst>
          </p:cNvPr>
          <p:cNvSpPr txBox="1"/>
          <p:nvPr/>
        </p:nvSpPr>
        <p:spPr>
          <a:xfrm>
            <a:off x="3003783" y="3446691"/>
            <a:ext cx="322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J5</a:t>
            </a: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56846C91-F169-43D0-AAD9-A3663B70CD4B}"/>
              </a:ext>
            </a:extLst>
          </p:cNvPr>
          <p:cNvSpPr/>
          <p:nvPr/>
        </p:nvSpPr>
        <p:spPr>
          <a:xfrm>
            <a:off x="2803235" y="4157154"/>
            <a:ext cx="276999" cy="27699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1200" b="1" dirty="0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D782F428-8CD3-419A-B23E-F63049D31246}"/>
              </a:ext>
            </a:extLst>
          </p:cNvPr>
          <p:cNvSpPr/>
          <p:nvPr/>
        </p:nvSpPr>
        <p:spPr>
          <a:xfrm>
            <a:off x="2803235" y="4500861"/>
            <a:ext cx="276999" cy="2769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52476455"/>
      </p:ext>
    </p:extLst>
  </p:cSld>
  <p:clrMapOvr>
    <a:masterClrMapping/>
  </p:clrMapOvr>
</p:sld>
</file>

<file path=ppt/theme/theme1.xml><?xml version="1.0" encoding="utf-8"?>
<a:theme xmlns:a="http://schemas.openxmlformats.org/drawingml/2006/main" name="テーマ1">
  <a:themeElements>
    <a:clrScheme name="brand">
      <a:dk1>
        <a:srgbClr val="000000"/>
      </a:dk1>
      <a:lt1>
        <a:srgbClr val="FFFFFF"/>
      </a:lt1>
      <a:dk2>
        <a:srgbClr val="7F7F7F"/>
      </a:dk2>
      <a:lt2>
        <a:srgbClr val="E5E5E5"/>
      </a:lt2>
      <a:accent1>
        <a:srgbClr val="0064D2"/>
      </a:accent1>
      <a:accent2>
        <a:srgbClr val="64AFE1"/>
      </a:accent2>
      <a:accent3>
        <a:srgbClr val="A0A0A5"/>
      </a:accent3>
      <a:accent4>
        <a:srgbClr val="644080"/>
      </a:accent4>
      <a:accent5>
        <a:srgbClr val="CECED0"/>
      </a:accent5>
      <a:accent6>
        <a:srgbClr val="FA9628"/>
      </a:accent6>
      <a:hlink>
        <a:srgbClr val="E61E1E"/>
      </a:hlink>
      <a:folHlink>
        <a:srgbClr val="FA9628"/>
      </a:folHlink>
    </a:clrScheme>
    <a:fontScheme name="Segoe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kumimoji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180824_PPT_Template_4x3_EN.pptx" id="{A5931476-291D-4099-8816-DD0D01C4A52A}" vid="{5E94C5B7-7AF5-4E08-BDAD-7C26A55E1D23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180924_PPT_Template_4x3_EN</Template>
  <TotalTime>0</TotalTime>
  <Words>103</Words>
  <Application>Microsoft Office PowerPoint</Application>
  <PresentationFormat>Widescreen</PresentationFormat>
  <Paragraphs>51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Segoe UI</vt:lpstr>
      <vt:lpstr>Wingdings</vt:lpstr>
      <vt:lpstr>テーマ1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2018-08-24T12:43:57Z</dcterms:created>
  <dcterms:modified xsi:type="dcterms:W3CDTF">2021-09-17T03:28:39Z</dcterms:modified>
</cp:coreProperties>
</file>