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70" r:id="rId4"/>
    <p:sldId id="257" r:id="rId5"/>
    <p:sldId id="258" r:id="rId6"/>
    <p:sldId id="259" r:id="rId7"/>
    <p:sldId id="268" r:id="rId8"/>
    <p:sldId id="260" r:id="rId9"/>
    <p:sldId id="266" r:id="rId10"/>
    <p:sldId id="262" r:id="rId11"/>
    <p:sldId id="264" r:id="rId12"/>
    <p:sldId id="265" r:id="rId13"/>
    <p:sldId id="267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AE670-00EC-4617-8C64-C9323F6BB402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B12EE-091F-4D24-A213-DD42C6A03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8386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A9FF2-A47C-4780-A2F8-3F8082E3035A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0D228-D846-4741-876C-0EBBAE15FB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841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0D228-D846-4741-876C-0EBBAE15FB3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34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845E-7AFC-40B4-A284-AB4107FEAE87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087" y="5568950"/>
            <a:ext cx="43910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94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564-98E4-4EC7-A128-641FB3A84A07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86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E21A-FC00-4BC8-9E90-0F9EFCE85F05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05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2D4F-2BB7-420A-A3A7-53CC6148EF70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0834" y="5568950"/>
            <a:ext cx="43910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25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A8D4-3DAF-419A-BE1B-F599C41D434B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57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6B21-267C-4BC2-86E8-0D0CEC98642E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0834" y="5568950"/>
            <a:ext cx="43910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93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C810-1FAB-4A31-80A7-4557A14E5CFF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56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21F-D24A-4C82-BA29-21BE16E6477D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53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A36D-956A-4A76-925A-D8F380231A9E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23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F476-B9BC-44E9-8A9D-52A6FA9E18FE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14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2FE0-8B88-4CC7-8A0F-9E7DB933ADE0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8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A70F3-29F5-4E77-BF93-D61CCDD97255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9E7A4-51DA-4862-99E9-7C905E7FF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11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KDD-CUB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JAB</a:t>
            </a:r>
          </a:p>
          <a:p>
            <a:r>
              <a:rPr lang="en-US" altLang="zh-TW" dirty="0" smtClean="0"/>
              <a:t>B10315042, </a:t>
            </a:r>
            <a:r>
              <a:rPr lang="zh-TW" altLang="en-US" dirty="0" smtClean="0"/>
              <a:t>梁</a:t>
            </a:r>
            <a:r>
              <a:rPr lang="zh-TW" altLang="en-US" dirty="0"/>
              <a:t>哲魁</a:t>
            </a:r>
            <a:endParaRPr lang="en-US" altLang="zh-TW" dirty="0"/>
          </a:p>
          <a:p>
            <a:r>
              <a:rPr lang="en-US" altLang="zh-TW" dirty="0" smtClean="0"/>
              <a:t>B10315032, </a:t>
            </a:r>
            <a:r>
              <a:rPr lang="zh-TW" altLang="en-US" dirty="0" smtClean="0"/>
              <a:t>胡</a:t>
            </a:r>
            <a:r>
              <a:rPr lang="zh-TW" altLang="en-US" dirty="0"/>
              <a:t>有值</a:t>
            </a:r>
            <a:r>
              <a:rPr lang="zh-TW" altLang="en-US" dirty="0" smtClean="0"/>
              <a:t>嘉</a:t>
            </a:r>
            <a:endParaRPr lang="en-US" altLang="zh-TW" dirty="0" smtClean="0"/>
          </a:p>
          <a:p>
            <a:r>
              <a:rPr lang="en-US" altLang="zh-TW" dirty="0" smtClean="0"/>
              <a:t>B10315039, </a:t>
            </a:r>
            <a:r>
              <a:rPr lang="zh-TW" altLang="en-US" dirty="0"/>
              <a:t>聶誠漢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9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Random Forest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0" y="1825625"/>
            <a:ext cx="1051560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hours all stations weather or quality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8200" y="2672738"/>
            <a:ext cx="2150086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 a weather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55348" y="2672738"/>
            <a:ext cx="2132872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 b weather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83175" y="2672737"/>
            <a:ext cx="2188922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 c air quality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529634" y="3028827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719397" y="3028827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927850" y="3033101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28166" y="2672739"/>
            <a:ext cx="218415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 d air quality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10720756" y="2984865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10980127" y="2984865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11251221" y="2984865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8200" y="3519851"/>
            <a:ext cx="124082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temperature</a:t>
            </a:r>
            <a:endParaRPr lang="zh-TW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38747" y="3519849"/>
            <a:ext cx="1008185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humidity</a:t>
            </a:r>
            <a:endParaRPr lang="zh-TW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71303" y="3519849"/>
            <a:ext cx="1008185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pressure</a:t>
            </a:r>
            <a:endParaRPr lang="zh-TW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03859" y="3519849"/>
            <a:ext cx="1008185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</a:t>
            </a:r>
            <a:endParaRPr lang="zh-TW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96000" y="3572060"/>
            <a:ext cx="1008185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PM25</a:t>
            </a:r>
            <a:endParaRPr lang="zh-TW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63912" y="3572060"/>
            <a:ext cx="1008185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PM10</a:t>
            </a:r>
            <a:endParaRPr lang="zh-TW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428166" y="3572060"/>
            <a:ext cx="1008185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NO2</a:t>
            </a:r>
            <a:endParaRPr lang="zh-TW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向下箭號 38"/>
          <p:cNvSpPr/>
          <p:nvPr/>
        </p:nvSpPr>
        <p:spPr>
          <a:xfrm>
            <a:off x="4935511" y="4298977"/>
            <a:ext cx="180059" cy="534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521449" y="4899941"/>
            <a:ext cx="1008185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altLang="zh-TW" sz="16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,u</a:t>
            </a:r>
            <a:endParaRPr lang="zh-TW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9637288" y="3884186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9852879" y="3884186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10068470" y="3884186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20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Random Forest Labels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0" y="1825625"/>
            <a:ext cx="1051560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 hours all stations’ quality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8200" y="2672738"/>
            <a:ext cx="2150086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 a air quality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55348" y="2672738"/>
            <a:ext cx="2132872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 b air quality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04151" y="2672737"/>
            <a:ext cx="2188922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 c air quality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627635" y="3032827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999469" y="3032827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391281" y="3024035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182836" y="2672737"/>
            <a:ext cx="218415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 d air quality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4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Random Forest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Estimators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90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0.3~0.45 in our validation set</a:t>
            </a:r>
          </a:p>
          <a:p>
            <a:r>
              <a:rPr lang="en-US" altLang="zh-TW" dirty="0" smtClean="0"/>
              <a:t>Take long time to train (3hr)</a:t>
            </a:r>
          </a:p>
          <a:p>
            <a:r>
              <a:rPr lang="en-US" altLang="zh-TW" dirty="0" smtClean="0"/>
              <a:t>The model is huge (38Gb)</a:t>
            </a:r>
            <a:endParaRPr lang="zh-TW" altLang="en-US" dirty="0"/>
          </a:p>
        </p:txBody>
      </p:sp>
      <p:pic>
        <p:nvPicPr>
          <p:cNvPr id="1026" name="Picture 2" descr="https://scontent.ftpe2-2.fna.fbcdn.net/v/t1.15752-9/31870768_1541063989356693_1430998848653754368_n.png?_nc_cat=0&amp;oh=b4b9d4a1f460aee999be51520cc43cba&amp;oe=5B568E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26217"/>
            <a:ext cx="103536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9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Fixing preprocessing :</a:t>
            </a:r>
          </a:p>
          <a:p>
            <a:pPr lvl="1"/>
            <a:r>
              <a:rPr lang="en-US" altLang="zh-TW" dirty="0"/>
              <a:t>No define how long time is too long </a:t>
            </a:r>
          </a:p>
          <a:p>
            <a:pPr lvl="1"/>
            <a:r>
              <a:rPr lang="en-US" altLang="zh-TW" dirty="0"/>
              <a:t>(just delete the all empty at the end of data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Add “unsupervised learning” model</a:t>
            </a:r>
            <a:endParaRPr lang="en-US" altLang="zh-TW" dirty="0"/>
          </a:p>
          <a:p>
            <a:pPr lvl="1"/>
            <a:r>
              <a:rPr lang="en-US" altLang="zh-TW" dirty="0"/>
              <a:t>For </a:t>
            </a:r>
            <a:r>
              <a:rPr lang="en-US" altLang="zh-TW" dirty="0" err="1" smtClean="0"/>
              <a:t>zhiwuyuan_aq</a:t>
            </a:r>
            <a:r>
              <a:rPr lang="en-US" altLang="zh-TW" dirty="0" smtClean="0"/>
              <a:t> ( of </a:t>
            </a:r>
            <a:r>
              <a:rPr lang="en-US" altLang="zh-TW" dirty="0" err="1" smtClean="0"/>
              <a:t>bj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Try other </a:t>
            </a:r>
            <a:r>
              <a:rPr lang="en-US" altLang="zh-TW" dirty="0"/>
              <a:t>different </a:t>
            </a:r>
            <a:r>
              <a:rPr lang="en-US" altLang="zh-TW" dirty="0" smtClean="0"/>
              <a:t>algorithm</a:t>
            </a:r>
          </a:p>
          <a:p>
            <a:r>
              <a:rPr lang="en-US" altLang="zh-TW" dirty="0" smtClean="0"/>
              <a:t>Build </a:t>
            </a:r>
            <a:r>
              <a:rPr lang="en-US" altLang="zh-TW" smtClean="0"/>
              <a:t>more models 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6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Training:</a:t>
            </a:r>
          </a:p>
          <a:p>
            <a:pPr lvl="1"/>
            <a:r>
              <a:rPr lang="en-US" altLang="zh-TW" dirty="0" smtClean="0"/>
              <a:t>Input</a:t>
            </a:r>
          </a:p>
          <a:p>
            <a:pPr lvl="2"/>
            <a:r>
              <a:rPr lang="en-US" altLang="zh-TW" dirty="0" err="1" smtClean="0"/>
              <a:t>Bj</a:t>
            </a:r>
            <a:r>
              <a:rPr lang="en-US" altLang="zh-TW" dirty="0" smtClean="0"/>
              <a:t>: (PM2.5, PM10, NO2, CO, O3, </a:t>
            </a:r>
            <a:r>
              <a:rPr lang="en-US" altLang="zh-TW" dirty="0"/>
              <a:t>SO2 </a:t>
            </a:r>
            <a:r>
              <a:rPr lang="en-US" altLang="zh-TW" dirty="0" smtClean="0"/>
              <a:t>) + (temperature, pressure, humidity, </a:t>
            </a:r>
            <a:r>
              <a:rPr lang="en-US" altLang="zh-TW" dirty="0" err="1" smtClean="0"/>
              <a:t>wind_direction</a:t>
            </a:r>
            <a:r>
              <a:rPr lang="en-US" altLang="zh-TW" dirty="0" smtClean="0"/>
              <a:t>, </a:t>
            </a:r>
            <a:r>
              <a:rPr lang="en-US" altLang="zh-TW" dirty="0" err="1"/>
              <a:t>wind_speed</a:t>
            </a:r>
            <a:r>
              <a:rPr lang="en-US" altLang="zh-TW" dirty="0"/>
              <a:t> </a:t>
            </a:r>
            <a:r>
              <a:rPr lang="en-US" altLang="zh-TW" dirty="0" smtClean="0"/>
              <a:t>)</a:t>
            </a:r>
          </a:p>
          <a:p>
            <a:pPr lvl="2"/>
            <a:endParaRPr lang="en-US" altLang="zh-TW" dirty="0"/>
          </a:p>
          <a:p>
            <a:pPr lvl="2"/>
            <a:r>
              <a:rPr lang="en-US" altLang="zh-TW" dirty="0" err="1" smtClean="0"/>
              <a:t>Ld</a:t>
            </a:r>
            <a:r>
              <a:rPr lang="en-US" altLang="zh-TW" dirty="0" smtClean="0"/>
              <a:t>: (PM2.5, PM10, NO2) + (temperature, pressure, humidity, </a:t>
            </a:r>
            <a:r>
              <a:rPr lang="en-US" altLang="zh-TW" dirty="0" err="1"/>
              <a:t>wind_direction</a:t>
            </a:r>
            <a:r>
              <a:rPr lang="en-US" altLang="zh-TW" dirty="0"/>
              <a:t> </a:t>
            </a:r>
            <a:r>
              <a:rPr lang="en-US" altLang="zh-TW" dirty="0" smtClean="0"/>
              <a:t>,</a:t>
            </a:r>
            <a:r>
              <a:rPr lang="en-US" altLang="zh-TW" dirty="0" err="1" smtClean="0"/>
              <a:t>wind_speed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Output:</a:t>
            </a:r>
          </a:p>
          <a:p>
            <a:pPr lvl="2"/>
            <a:r>
              <a:rPr lang="en-US" altLang="zh-TW" dirty="0" err="1"/>
              <a:t>Bj</a:t>
            </a:r>
            <a:r>
              <a:rPr lang="en-US" altLang="zh-TW" dirty="0"/>
              <a:t>: </a:t>
            </a:r>
            <a:r>
              <a:rPr lang="en-US" altLang="zh-TW" dirty="0" smtClean="0"/>
              <a:t>(PM2.5, PM10, </a:t>
            </a:r>
            <a:r>
              <a:rPr lang="en-US" altLang="zh-TW" dirty="0"/>
              <a:t>O3 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en-US" altLang="zh-TW" dirty="0" err="1"/>
              <a:t>Ld</a:t>
            </a:r>
            <a:r>
              <a:rPr lang="en-US" altLang="zh-TW" dirty="0"/>
              <a:t>: (PM2.5, </a:t>
            </a:r>
            <a:r>
              <a:rPr lang="en-US" altLang="zh-TW" dirty="0" smtClean="0"/>
              <a:t>PM10)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7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</a:p>
          <a:p>
            <a:r>
              <a:rPr lang="en-US" altLang="zh-TW" dirty="0" smtClean="0"/>
              <a:t>Pandas</a:t>
            </a:r>
          </a:p>
          <a:p>
            <a:r>
              <a:rPr lang="en-US" altLang="zh-TW" dirty="0" err="1" smtClean="0"/>
              <a:t>Keras</a:t>
            </a:r>
            <a:endParaRPr lang="en-US" altLang="zh-TW" dirty="0" smtClean="0"/>
          </a:p>
          <a:p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6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Delete </a:t>
            </a:r>
            <a:r>
              <a:rPr lang="en-US" altLang="zh-TW" dirty="0"/>
              <a:t>the </a:t>
            </a:r>
            <a:r>
              <a:rPr lang="en-US" altLang="zh-TW" dirty="0" smtClean="0"/>
              <a:t>duplicate data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Fill </a:t>
            </a:r>
            <a:r>
              <a:rPr lang="en-US" altLang="zh-TW" dirty="0"/>
              <a:t>the vacancies </a:t>
            </a:r>
            <a:r>
              <a:rPr lang="en-US" altLang="zh-TW" dirty="0" smtClean="0"/>
              <a:t>by other similar data at the same time</a:t>
            </a:r>
          </a:p>
          <a:p>
            <a:pPr lvl="1"/>
            <a:r>
              <a:rPr lang="en-US" altLang="zh-TW" dirty="0" smtClean="0"/>
              <a:t>Compute the feature similarity by the other features which is not empty at the same time</a:t>
            </a:r>
          </a:p>
          <a:p>
            <a:pPr lvl="1"/>
            <a:r>
              <a:rPr lang="en-US" altLang="zh-TW" dirty="0" smtClean="0"/>
              <a:t>To decide how to fill the </a:t>
            </a:r>
            <a:r>
              <a:rPr lang="en-US" altLang="zh-TW" dirty="0"/>
              <a:t>vacancies </a:t>
            </a:r>
            <a:r>
              <a:rPr lang="en-US" altLang="zh-TW" dirty="0" smtClean="0"/>
              <a:t>by similarity</a:t>
            </a:r>
          </a:p>
          <a:p>
            <a:pPr lvl="1"/>
            <a:r>
              <a:rPr lang="en-US" altLang="zh-TW" dirty="0" smtClean="0"/>
              <a:t>All feature are empty for long time </a:t>
            </a:r>
            <a:r>
              <a:rPr lang="en-US" altLang="zh-TW" dirty="0"/>
              <a:t>=&gt; Ignore </a:t>
            </a:r>
            <a:r>
              <a:rPr lang="en-US" altLang="zh-TW" dirty="0" smtClean="0"/>
              <a:t>them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Make data burst </a:t>
            </a:r>
            <a:r>
              <a:rPr lang="en-US" altLang="zh-TW" dirty="0" smtClean="0"/>
              <a:t>smoothing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5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RNN</a:t>
            </a:r>
          </a:p>
          <a:p>
            <a:r>
              <a:rPr lang="en-US" altLang="zh-TW" dirty="0" smtClean="0"/>
              <a:t>Random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Forest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8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Rnn</a:t>
            </a:r>
            <a:r>
              <a:rPr lang="en-US" altLang="zh-TW" dirty="0" smtClean="0"/>
              <a:t> 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0" y="1825625"/>
            <a:ext cx="1051560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 hours all stations weather or quality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8200" y="2672738"/>
            <a:ext cx="2150086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 a weather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55348" y="2672738"/>
            <a:ext cx="2132872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 b weather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83175" y="2672737"/>
            <a:ext cx="2188922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 c air quality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529634" y="3028827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719397" y="3028827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927850" y="3033101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28166" y="2672739"/>
            <a:ext cx="218415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 d air quality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10720756" y="2984865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10980127" y="2984865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11251221" y="2984865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8200" y="3519851"/>
            <a:ext cx="124082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temperature</a:t>
            </a:r>
            <a:endParaRPr lang="zh-TW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38747" y="3519849"/>
            <a:ext cx="1008185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humidity</a:t>
            </a:r>
            <a:endParaRPr lang="zh-TW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71303" y="3519849"/>
            <a:ext cx="1008185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pressure</a:t>
            </a:r>
            <a:endParaRPr lang="zh-TW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03859" y="3519849"/>
            <a:ext cx="1008185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</a:t>
            </a:r>
            <a:endParaRPr lang="zh-TW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96000" y="3572060"/>
            <a:ext cx="1008185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PM25</a:t>
            </a:r>
            <a:endParaRPr lang="zh-TW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63912" y="3572060"/>
            <a:ext cx="1008185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PM10</a:t>
            </a:r>
            <a:endParaRPr lang="zh-TW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428166" y="3572060"/>
            <a:ext cx="1008185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NO2</a:t>
            </a:r>
            <a:endParaRPr lang="zh-TW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向下箭號 38"/>
          <p:cNvSpPr/>
          <p:nvPr/>
        </p:nvSpPr>
        <p:spPr>
          <a:xfrm>
            <a:off x="4935511" y="4298977"/>
            <a:ext cx="180059" cy="534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521449" y="4899941"/>
            <a:ext cx="1008185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altLang="zh-TW" sz="16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,u</a:t>
            </a:r>
            <a:endParaRPr lang="zh-TW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9637288" y="3884186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9852879" y="3884186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10068470" y="3884186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7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Rnn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0" y="1825625"/>
            <a:ext cx="1051560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 hours all stations’ quality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8200" y="2672738"/>
            <a:ext cx="2150086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 a air quality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55348" y="2672738"/>
            <a:ext cx="2132872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 b air quality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04151" y="2672737"/>
            <a:ext cx="2188922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 c air quality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627635" y="3032827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999469" y="3032827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391281" y="3024035"/>
            <a:ext cx="96716" cy="87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182836" y="2672737"/>
            <a:ext cx="218415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 d air quality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3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Rnn</a:t>
            </a:r>
            <a:r>
              <a:rPr lang="en-US" altLang="zh-TW" dirty="0" smtClean="0"/>
              <a:t>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29249" y="2773606"/>
            <a:ext cx="1059674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02155" y="2773605"/>
            <a:ext cx="1134214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1" y="1825625"/>
            <a:ext cx="3804138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hours all stations weather or quality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199" y="3658867"/>
            <a:ext cx="3804138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hours all stations weather or quality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橢圓 8"/>
          <p:cNvSpPr/>
          <p:nvPr/>
        </p:nvSpPr>
        <p:spPr>
          <a:xfrm>
            <a:off x="2687514" y="2905002"/>
            <a:ext cx="105508" cy="1008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687514" y="2672739"/>
            <a:ext cx="105508" cy="1008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696306" y="3121789"/>
            <a:ext cx="105508" cy="1008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687514" y="3376003"/>
            <a:ext cx="105508" cy="1008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64967" y="28867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07978" y="2773604"/>
            <a:ext cx="1059674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endCxn id="14" idx="1"/>
          </p:cNvCxnSpPr>
          <p:nvPr/>
        </p:nvCxnSpPr>
        <p:spPr>
          <a:xfrm>
            <a:off x="4642337" y="2215662"/>
            <a:ext cx="865641" cy="94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3"/>
            <a:endCxn id="14" idx="1"/>
          </p:cNvCxnSpPr>
          <p:nvPr/>
        </p:nvCxnSpPr>
        <p:spPr>
          <a:xfrm flipV="1">
            <a:off x="4642337" y="3160466"/>
            <a:ext cx="865641" cy="85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4" idx="1"/>
          </p:cNvCxnSpPr>
          <p:nvPr/>
        </p:nvCxnSpPr>
        <p:spPr>
          <a:xfrm>
            <a:off x="4572000" y="3121789"/>
            <a:ext cx="935978" cy="3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0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Failed cant converge</a:t>
            </a:r>
          </a:p>
          <a:p>
            <a:r>
              <a:rPr lang="en-US" altLang="zh-TW" dirty="0" smtClean="0"/>
              <a:t>Lack of data (7000)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E7A4-51DA-4862-99E9-7C905E7FF6F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1572</TotalTime>
  <Words>380</Words>
  <Application>Microsoft Office PowerPoint</Application>
  <PresentationFormat>寬螢幕</PresentationFormat>
  <Paragraphs>114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KDD-CUB</vt:lpstr>
      <vt:lpstr>Features</vt:lpstr>
      <vt:lpstr>Tool</vt:lpstr>
      <vt:lpstr>Preprocessing</vt:lpstr>
      <vt:lpstr>Model </vt:lpstr>
      <vt:lpstr>Rnn Input</vt:lpstr>
      <vt:lpstr>Rnn Ouput</vt:lpstr>
      <vt:lpstr>Rnn model</vt:lpstr>
      <vt:lpstr>Result</vt:lpstr>
      <vt:lpstr>Random Forest Features</vt:lpstr>
      <vt:lpstr>Random Forest Labels</vt:lpstr>
      <vt:lpstr>Random Forest parameters</vt:lpstr>
      <vt:lpstr>Result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brian</dc:creator>
  <cp:lastModifiedBy>哲魁 梁</cp:lastModifiedBy>
  <cp:revision>110</cp:revision>
  <dcterms:created xsi:type="dcterms:W3CDTF">2018-05-01T13:53:03Z</dcterms:created>
  <dcterms:modified xsi:type="dcterms:W3CDTF">2018-05-03T06:44:41Z</dcterms:modified>
</cp:coreProperties>
</file>