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8" r:id="rId18"/>
    <p:sldId id="277" r:id="rId19"/>
    <p:sldId id="281" r:id="rId20"/>
    <p:sldId id="280" r:id="rId21"/>
    <p:sldId id="279" r:id="rId22"/>
    <p:sldId id="258"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9A931D-94ED-7400-7F5D-9CD9AB744CCC}" v="47" dt="2025-05-29T02:51:41.72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吉貴 川原" userId="7b5e271a57f5769d" providerId="Windows Live" clId="Web-{DF19D950-0568-DDAD-3E91-BAB59945B354}"/>
    <pc:docChg chg="modSld">
      <pc:chgData name="吉貴 川原" userId="7b5e271a57f5769d" providerId="Windows Live" clId="Web-{DF19D950-0568-DDAD-3E91-BAB59945B354}" dt="2025-05-25T02:59:28.850" v="57" actId="20577"/>
      <pc:docMkLst>
        <pc:docMk/>
      </pc:docMkLst>
      <pc:sldChg chg="addSp delSp modSp">
        <pc:chgData name="吉貴 川原" userId="7b5e271a57f5769d" providerId="Windows Live" clId="Web-{DF19D950-0568-DDAD-3E91-BAB59945B354}" dt="2025-05-25T02:54:37.653" v="32" actId="1076"/>
        <pc:sldMkLst>
          <pc:docMk/>
          <pc:sldMk cId="4003565289" sldId="270"/>
        </pc:sldMkLst>
        <pc:spChg chg="mod">
          <ac:chgData name="吉貴 川原" userId="7b5e271a57f5769d" providerId="Windows Live" clId="Web-{DF19D950-0568-DDAD-3E91-BAB59945B354}" dt="2025-05-25T02:54:23.137" v="27" actId="20577"/>
          <ac:spMkLst>
            <pc:docMk/>
            <pc:sldMk cId="4003565289" sldId="270"/>
            <ac:spMk id="3" creationId="{499C45FE-1B0B-BE36-FCB8-831F7DFAF2CD}"/>
          </ac:spMkLst>
        </pc:spChg>
        <pc:spChg chg="add del mod">
          <ac:chgData name="吉貴 川原" userId="7b5e271a57f5769d" providerId="Windows Live" clId="Web-{DF19D950-0568-DDAD-3E91-BAB59945B354}" dt="2025-05-25T02:54:37.653" v="32" actId="1076"/>
          <ac:spMkLst>
            <pc:docMk/>
            <pc:sldMk cId="4003565289" sldId="270"/>
            <ac:spMk id="8" creationId="{EEAAE917-76DC-DC09-6D50-C9C7F861D364}"/>
          </ac:spMkLst>
        </pc:spChg>
      </pc:sldChg>
      <pc:sldChg chg="modSp">
        <pc:chgData name="吉貴 川原" userId="7b5e271a57f5769d" providerId="Windows Live" clId="Web-{DF19D950-0568-DDAD-3E91-BAB59945B354}" dt="2025-05-25T02:55:32.421" v="41" actId="14100"/>
        <pc:sldMkLst>
          <pc:docMk/>
          <pc:sldMk cId="3257414717" sldId="274"/>
        </pc:sldMkLst>
        <pc:spChg chg="mod">
          <ac:chgData name="吉貴 川原" userId="7b5e271a57f5769d" providerId="Windows Live" clId="Web-{DF19D950-0568-DDAD-3E91-BAB59945B354}" dt="2025-05-25T02:55:27.717" v="40" actId="14100"/>
          <ac:spMkLst>
            <pc:docMk/>
            <pc:sldMk cId="3257414717" sldId="274"/>
            <ac:spMk id="2" creationId="{D80B5E30-B86B-66B0-901E-3985C67BEE46}"/>
          </ac:spMkLst>
        </pc:spChg>
        <pc:spChg chg="mod">
          <ac:chgData name="吉貴 川原" userId="7b5e271a57f5769d" providerId="Windows Live" clId="Web-{DF19D950-0568-DDAD-3E91-BAB59945B354}" dt="2025-05-25T02:55:32.421" v="41" actId="14100"/>
          <ac:spMkLst>
            <pc:docMk/>
            <pc:sldMk cId="3257414717" sldId="274"/>
            <ac:spMk id="3" creationId="{34ABC9CB-450B-DB58-4E78-4FFA84B71FF3}"/>
          </ac:spMkLst>
        </pc:spChg>
        <pc:spChg chg="mod">
          <ac:chgData name="吉貴 川原" userId="7b5e271a57f5769d" providerId="Windows Live" clId="Web-{DF19D950-0568-DDAD-3E91-BAB59945B354}" dt="2025-05-25T02:55:15.655" v="39" actId="1076"/>
          <ac:spMkLst>
            <pc:docMk/>
            <pc:sldMk cId="3257414717" sldId="274"/>
            <ac:spMk id="6" creationId="{E3E250A1-1859-3C93-80AD-39635A90BF98}"/>
          </ac:spMkLst>
        </pc:spChg>
      </pc:sldChg>
      <pc:sldChg chg="modSp">
        <pc:chgData name="吉貴 川原" userId="7b5e271a57f5769d" providerId="Windows Live" clId="Web-{DF19D950-0568-DDAD-3E91-BAB59945B354}" dt="2025-05-25T02:59:22.397" v="55" actId="20577"/>
        <pc:sldMkLst>
          <pc:docMk/>
          <pc:sldMk cId="2393873076" sldId="276"/>
        </pc:sldMkLst>
        <pc:spChg chg="mod">
          <ac:chgData name="吉貴 川原" userId="7b5e271a57f5769d" providerId="Windows Live" clId="Web-{DF19D950-0568-DDAD-3E91-BAB59945B354}" dt="2025-05-25T02:59:22.397" v="55" actId="20577"/>
          <ac:spMkLst>
            <pc:docMk/>
            <pc:sldMk cId="2393873076" sldId="276"/>
            <ac:spMk id="3" creationId="{C124BECA-80CD-1D3F-8BA3-7372FA3DDC79}"/>
          </ac:spMkLst>
        </pc:spChg>
      </pc:sldChg>
      <pc:sldChg chg="modSp">
        <pc:chgData name="吉貴 川原" userId="7b5e271a57f5769d" providerId="Windows Live" clId="Web-{DF19D950-0568-DDAD-3E91-BAB59945B354}" dt="2025-05-25T02:59:28.850" v="57" actId="20577"/>
        <pc:sldMkLst>
          <pc:docMk/>
          <pc:sldMk cId="3073141513" sldId="277"/>
        </pc:sldMkLst>
        <pc:spChg chg="mod">
          <ac:chgData name="吉貴 川原" userId="7b5e271a57f5769d" providerId="Windows Live" clId="Web-{DF19D950-0568-DDAD-3E91-BAB59945B354}" dt="2025-05-25T02:59:28.850" v="57" actId="20577"/>
          <ac:spMkLst>
            <pc:docMk/>
            <pc:sldMk cId="3073141513" sldId="277"/>
            <ac:spMk id="4" creationId="{662B9F8A-7478-343C-325F-626E5A04A11C}"/>
          </ac:spMkLst>
        </pc:spChg>
      </pc:sldChg>
      <pc:sldChg chg="modSp">
        <pc:chgData name="吉貴 川原" userId="7b5e271a57f5769d" providerId="Windows Live" clId="Web-{DF19D950-0568-DDAD-3E91-BAB59945B354}" dt="2025-05-25T02:59:01.428" v="50" actId="14100"/>
        <pc:sldMkLst>
          <pc:docMk/>
          <pc:sldMk cId="4261381920" sldId="280"/>
        </pc:sldMkLst>
        <pc:spChg chg="mod">
          <ac:chgData name="吉貴 川原" userId="7b5e271a57f5769d" providerId="Windows Live" clId="Web-{DF19D950-0568-DDAD-3E91-BAB59945B354}" dt="2025-05-25T02:59:01.428" v="50" actId="14100"/>
          <ac:spMkLst>
            <pc:docMk/>
            <pc:sldMk cId="4261381920" sldId="280"/>
            <ac:spMk id="6" creationId="{EFED3905-DF4B-1C70-6A8C-5A271786EADA}"/>
          </ac:spMkLst>
        </pc:spChg>
      </pc:sldChg>
    </pc:docChg>
  </pc:docChgLst>
  <pc:docChgLst>
    <pc:chgData name="吉貴 川原" userId="7b5e271a57f5769d" providerId="Windows Live" clId="Web-{A19A931D-94ED-7400-7F5D-9CD9AB744CCC}"/>
    <pc:docChg chg="modSld">
      <pc:chgData name="吉貴 川原" userId="7b5e271a57f5769d" providerId="Windows Live" clId="Web-{A19A931D-94ED-7400-7F5D-9CD9AB744CCC}" dt="2025-05-29T02:51:41.720" v="24" actId="14100"/>
      <pc:docMkLst>
        <pc:docMk/>
      </pc:docMkLst>
      <pc:sldChg chg="modSp">
        <pc:chgData name="吉貴 川原" userId="7b5e271a57f5769d" providerId="Windows Live" clId="Web-{A19A931D-94ED-7400-7F5D-9CD9AB744CCC}" dt="2025-05-29T02:51:17.547" v="22"/>
        <pc:sldMkLst>
          <pc:docMk/>
          <pc:sldMk cId="3856000217" sldId="265"/>
        </pc:sldMkLst>
        <pc:graphicFrameChg chg="mod modGraphic">
          <ac:chgData name="吉貴 川原" userId="7b5e271a57f5769d" providerId="Windows Live" clId="Web-{A19A931D-94ED-7400-7F5D-9CD9AB744CCC}" dt="2025-05-29T02:51:17.547" v="22"/>
          <ac:graphicFrameMkLst>
            <pc:docMk/>
            <pc:sldMk cId="3856000217" sldId="265"/>
            <ac:graphicFrameMk id="3" creationId="{4717955E-4117-F5DB-2E6C-92091FBAF69E}"/>
          </ac:graphicFrameMkLst>
        </pc:graphicFrameChg>
      </pc:sldChg>
      <pc:sldChg chg="modSp">
        <pc:chgData name="吉貴 川原" userId="7b5e271a57f5769d" providerId="Windows Live" clId="Web-{A19A931D-94ED-7400-7F5D-9CD9AB744CCC}" dt="2025-05-29T02:51:41.720" v="24" actId="14100"/>
        <pc:sldMkLst>
          <pc:docMk/>
          <pc:sldMk cId="2393873076" sldId="276"/>
        </pc:sldMkLst>
        <pc:spChg chg="mod">
          <ac:chgData name="吉貴 川原" userId="7b5e271a57f5769d" providerId="Windows Live" clId="Web-{A19A931D-94ED-7400-7F5D-9CD9AB744CCC}" dt="2025-05-29T02:51:41.720" v="24" actId="14100"/>
          <ac:spMkLst>
            <pc:docMk/>
            <pc:sldMk cId="2393873076" sldId="276"/>
            <ac:spMk id="3" creationId="{C124BECA-80CD-1D3F-8BA3-7372FA3DDC79}"/>
          </ac:spMkLst>
        </pc:spChg>
      </pc:sldChg>
    </pc:docChg>
  </pc:docChgLst>
  <pc:docChgLst>
    <pc:chgData name="吉貴 川原" userId="7b5e271a57f5769d" providerId="Windows Live" clId="Web-{48988AFC-F546-C5C4-0E27-2E22B93D2034}"/>
    <pc:docChg chg="addSld modSld">
      <pc:chgData name="吉貴 川原" userId="7b5e271a57f5769d" providerId="Windows Live" clId="Web-{48988AFC-F546-C5C4-0E27-2E22B93D2034}" dt="2025-05-05T09:27:37.044" v="3"/>
      <pc:docMkLst>
        <pc:docMk/>
      </pc:docMkLst>
      <pc:sldChg chg="addSp delSp modSp">
        <pc:chgData name="吉貴 川原" userId="7b5e271a57f5769d" providerId="Windows Live" clId="Web-{48988AFC-F546-C5C4-0E27-2E22B93D2034}" dt="2025-05-05T09:27:19.075" v="1"/>
        <pc:sldMkLst>
          <pc:docMk/>
          <pc:sldMk cId="2393873076" sldId="276"/>
        </pc:sldMkLst>
        <pc:picChg chg="add del mod">
          <ac:chgData name="吉貴 川原" userId="7b5e271a57f5769d" providerId="Windows Live" clId="Web-{48988AFC-F546-C5C4-0E27-2E22B93D2034}" dt="2025-05-05T09:27:19.075" v="1"/>
          <ac:picMkLst>
            <pc:docMk/>
            <pc:sldMk cId="2393873076" sldId="276"/>
            <ac:picMk id="5" creationId="{8064F3F1-76F6-4823-D55B-DBF6AD664C64}"/>
          </ac:picMkLst>
        </pc:picChg>
      </pc:sldChg>
      <pc:sldChg chg="addSp modSp new">
        <pc:chgData name="吉貴 川原" userId="7b5e271a57f5769d" providerId="Windows Live" clId="Web-{48988AFC-F546-C5C4-0E27-2E22B93D2034}" dt="2025-05-05T09:27:37.044" v="3"/>
        <pc:sldMkLst>
          <pc:docMk/>
          <pc:sldMk cId="3908334337" sldId="278"/>
        </pc:sldMkLst>
        <pc:picChg chg="add mod">
          <ac:chgData name="吉貴 川原" userId="7b5e271a57f5769d" providerId="Windows Live" clId="Web-{48988AFC-F546-C5C4-0E27-2E22B93D2034}" dt="2025-05-05T09:27:37.044" v="3"/>
          <ac:picMkLst>
            <pc:docMk/>
            <pc:sldMk cId="3908334337" sldId="278"/>
            <ac:picMk id="3" creationId="{31AB96C4-7013-7BD1-639D-7B7743991C69}"/>
          </ac:picMkLst>
        </pc:picChg>
      </pc:sldChg>
    </pc:docChg>
  </pc:docChgLst>
  <pc:docChgLst>
    <pc:chgData name="吉貴 川原" userId="7b5e271a57f5769d" providerId="Windows Live" clId="Web-{DA817C5E-B1EC-57AB-6199-110F4B07A412}"/>
    <pc:docChg chg="modSld">
      <pc:chgData name="吉貴 川原" userId="7b5e271a57f5769d" providerId="Windows Live" clId="Web-{DA817C5E-B1EC-57AB-6199-110F4B07A412}" dt="2025-05-21T02:38:08.813" v="129" actId="14100"/>
      <pc:docMkLst>
        <pc:docMk/>
      </pc:docMkLst>
      <pc:sldChg chg="modSp">
        <pc:chgData name="吉貴 川原" userId="7b5e271a57f5769d" providerId="Windows Live" clId="Web-{DA817C5E-B1EC-57AB-6199-110F4B07A412}" dt="2025-05-21T02:26:26.269" v="91" actId="20577"/>
        <pc:sldMkLst>
          <pc:docMk/>
          <pc:sldMk cId="4062570693" sldId="258"/>
        </pc:sldMkLst>
        <pc:spChg chg="mod">
          <ac:chgData name="吉貴 川原" userId="7b5e271a57f5769d" providerId="Windows Live" clId="Web-{DA817C5E-B1EC-57AB-6199-110F4B07A412}" dt="2025-05-21T02:21:07.069" v="81" actId="1076"/>
          <ac:spMkLst>
            <pc:docMk/>
            <pc:sldMk cId="4062570693" sldId="258"/>
            <ac:spMk id="2" creationId="{C87FF90D-2A68-C61C-64F0-9D407335BE3C}"/>
          </ac:spMkLst>
        </pc:spChg>
        <pc:spChg chg="mod">
          <ac:chgData name="吉貴 川原" userId="7b5e271a57f5769d" providerId="Windows Live" clId="Web-{DA817C5E-B1EC-57AB-6199-110F4B07A412}" dt="2025-05-21T02:26:26.269" v="91" actId="20577"/>
          <ac:spMkLst>
            <pc:docMk/>
            <pc:sldMk cId="4062570693" sldId="258"/>
            <ac:spMk id="3" creationId="{190275C0-A684-1B42-6953-74B812BFB3C8}"/>
          </ac:spMkLst>
        </pc:spChg>
      </pc:sldChg>
      <pc:sldChg chg="addSp modSp">
        <pc:chgData name="吉貴 川原" userId="7b5e271a57f5769d" providerId="Windows Live" clId="Web-{DA817C5E-B1EC-57AB-6199-110F4B07A412}" dt="2025-05-21T02:28:17.961" v="102" actId="20577"/>
        <pc:sldMkLst>
          <pc:docMk/>
          <pc:sldMk cId="2316262965" sldId="259"/>
        </pc:sldMkLst>
        <pc:spChg chg="mod">
          <ac:chgData name="吉貴 川原" userId="7b5e271a57f5769d" providerId="Windows Live" clId="Web-{DA817C5E-B1EC-57AB-6199-110F4B07A412}" dt="2025-05-21T02:27:57.492" v="96" actId="20577"/>
          <ac:spMkLst>
            <pc:docMk/>
            <pc:sldMk cId="2316262965" sldId="259"/>
            <ac:spMk id="3" creationId="{2301275B-61B9-6ED6-BB40-21AA6A407FFE}"/>
          </ac:spMkLst>
        </pc:spChg>
        <pc:spChg chg="add mod">
          <ac:chgData name="吉貴 川原" userId="7b5e271a57f5769d" providerId="Windows Live" clId="Web-{DA817C5E-B1EC-57AB-6199-110F4B07A412}" dt="2025-05-21T02:28:17.961" v="102" actId="20577"/>
          <ac:spMkLst>
            <pc:docMk/>
            <pc:sldMk cId="2316262965" sldId="259"/>
            <ac:spMk id="5" creationId="{45E7FC1B-F36D-7EE0-77D4-7BD79FDB63B0}"/>
          </ac:spMkLst>
        </pc:spChg>
      </pc:sldChg>
      <pc:sldChg chg="modSp">
        <pc:chgData name="吉貴 川原" userId="7b5e271a57f5769d" providerId="Windows Live" clId="Web-{DA817C5E-B1EC-57AB-6199-110F4B07A412}" dt="2025-05-21T02:38:08.813" v="129" actId="14100"/>
        <pc:sldMkLst>
          <pc:docMk/>
          <pc:sldMk cId="1460906055" sldId="264"/>
        </pc:sldMkLst>
        <pc:spChg chg="mod">
          <ac:chgData name="吉貴 川原" userId="7b5e271a57f5769d" providerId="Windows Live" clId="Web-{DA817C5E-B1EC-57AB-6199-110F4B07A412}" dt="2025-05-21T02:38:08.813" v="129" actId="14100"/>
          <ac:spMkLst>
            <pc:docMk/>
            <pc:sldMk cId="1460906055" sldId="264"/>
            <ac:spMk id="3" creationId="{00546F83-D69A-CC56-A048-F84588853936}"/>
          </ac:spMkLst>
        </pc:spChg>
      </pc:sldChg>
    </pc:docChg>
  </pc:docChgLst>
  <pc:docChgLst>
    <pc:chgData name="吉貴 川原" userId="7b5e271a57f5769d" providerId="Windows Live" clId="Web-{D28BBC0D-A038-995F-50D5-424488AEB9C7}"/>
    <pc:docChg chg="addSld modSld">
      <pc:chgData name="吉貴 川原" userId="7b5e271a57f5769d" providerId="Windows Live" clId="Web-{D28BBC0D-A038-995F-50D5-424488AEB9C7}" dt="2025-05-06T08:43:33.123" v="534" actId="1076"/>
      <pc:docMkLst>
        <pc:docMk/>
      </pc:docMkLst>
      <pc:sldChg chg="modSp">
        <pc:chgData name="吉貴 川原" userId="7b5e271a57f5769d" providerId="Windows Live" clId="Web-{D28BBC0D-A038-995F-50D5-424488AEB9C7}" dt="2025-05-06T06:07:04.295" v="85" actId="14100"/>
        <pc:sldMkLst>
          <pc:docMk/>
          <pc:sldMk cId="4062570693" sldId="258"/>
        </pc:sldMkLst>
        <pc:spChg chg="mod">
          <ac:chgData name="吉貴 川原" userId="7b5e271a57f5769d" providerId="Windows Live" clId="Web-{D28BBC0D-A038-995F-50D5-424488AEB9C7}" dt="2025-05-06T06:07:04.295" v="85" actId="14100"/>
          <ac:spMkLst>
            <pc:docMk/>
            <pc:sldMk cId="4062570693" sldId="258"/>
            <ac:spMk id="3" creationId="{190275C0-A684-1B42-6953-74B812BFB3C8}"/>
          </ac:spMkLst>
        </pc:spChg>
      </pc:sldChg>
      <pc:sldChg chg="modSp">
        <pc:chgData name="吉貴 川原" userId="7b5e271a57f5769d" providerId="Windows Live" clId="Web-{D28BBC0D-A038-995F-50D5-424488AEB9C7}" dt="2025-05-06T06:47:27.337" v="279" actId="20577"/>
        <pc:sldMkLst>
          <pc:docMk/>
          <pc:sldMk cId="2316262965" sldId="259"/>
        </pc:sldMkLst>
        <pc:spChg chg="mod">
          <ac:chgData name="吉貴 川原" userId="7b5e271a57f5769d" providerId="Windows Live" clId="Web-{D28BBC0D-A038-995F-50D5-424488AEB9C7}" dt="2025-05-06T06:47:27.337" v="279" actId="20577"/>
          <ac:spMkLst>
            <pc:docMk/>
            <pc:sldMk cId="2316262965" sldId="259"/>
            <ac:spMk id="3" creationId="{2301275B-61B9-6ED6-BB40-21AA6A407FFE}"/>
          </ac:spMkLst>
        </pc:spChg>
        <pc:spChg chg="mod">
          <ac:chgData name="吉貴 川原" userId="7b5e271a57f5769d" providerId="Windows Live" clId="Web-{D28BBC0D-A038-995F-50D5-424488AEB9C7}" dt="2025-05-06T06:47:25.680" v="275" actId="1076"/>
          <ac:spMkLst>
            <pc:docMk/>
            <pc:sldMk cId="2316262965" sldId="259"/>
            <ac:spMk id="7" creationId="{68D52532-303B-5072-F89E-8C16A4407610}"/>
          </ac:spMkLst>
        </pc:spChg>
      </pc:sldChg>
      <pc:sldChg chg="modSp">
        <pc:chgData name="吉貴 川原" userId="7b5e271a57f5769d" providerId="Windows Live" clId="Web-{D28BBC0D-A038-995F-50D5-424488AEB9C7}" dt="2025-05-06T08:36:06.642" v="525" actId="20577"/>
        <pc:sldMkLst>
          <pc:docMk/>
          <pc:sldMk cId="1460906055" sldId="264"/>
        </pc:sldMkLst>
        <pc:spChg chg="mod">
          <ac:chgData name="吉貴 川原" userId="7b5e271a57f5769d" providerId="Windows Live" clId="Web-{D28BBC0D-A038-995F-50D5-424488AEB9C7}" dt="2025-05-06T08:36:06.642" v="525" actId="20577"/>
          <ac:spMkLst>
            <pc:docMk/>
            <pc:sldMk cId="1460906055" sldId="264"/>
            <ac:spMk id="3" creationId="{00546F83-D69A-CC56-A048-F84588853936}"/>
          </ac:spMkLst>
        </pc:spChg>
      </pc:sldChg>
      <pc:sldChg chg="addSp delSp modSp">
        <pc:chgData name="吉貴 川原" userId="7b5e271a57f5769d" providerId="Windows Live" clId="Web-{D28BBC0D-A038-995F-50D5-424488AEB9C7}" dt="2025-05-06T06:12:48.432" v="96" actId="20577"/>
        <pc:sldMkLst>
          <pc:docMk/>
          <pc:sldMk cId="2393873076" sldId="276"/>
        </pc:sldMkLst>
        <pc:spChg chg="mod">
          <ac:chgData name="吉貴 川原" userId="7b5e271a57f5769d" providerId="Windows Live" clId="Web-{D28BBC0D-A038-995F-50D5-424488AEB9C7}" dt="2025-05-06T06:03:10.614" v="62" actId="20577"/>
          <ac:spMkLst>
            <pc:docMk/>
            <pc:sldMk cId="2393873076" sldId="276"/>
            <ac:spMk id="2" creationId="{8307D63C-8C50-B0FB-7EE4-E5766C6F3F1D}"/>
          </ac:spMkLst>
        </pc:spChg>
        <pc:spChg chg="mod">
          <ac:chgData name="吉貴 川原" userId="7b5e271a57f5769d" providerId="Windows Live" clId="Web-{D28BBC0D-A038-995F-50D5-424488AEB9C7}" dt="2025-05-06T06:04:02.179" v="73" actId="14100"/>
          <ac:spMkLst>
            <pc:docMk/>
            <pc:sldMk cId="2393873076" sldId="276"/>
            <ac:spMk id="3" creationId="{C124BECA-80CD-1D3F-8BA3-7372FA3DDC79}"/>
          </ac:spMkLst>
        </pc:spChg>
        <pc:spChg chg="add del">
          <ac:chgData name="吉貴 川原" userId="7b5e271a57f5769d" providerId="Windows Live" clId="Web-{D28BBC0D-A038-995F-50D5-424488AEB9C7}" dt="2025-05-06T06:02:35.441" v="51"/>
          <ac:spMkLst>
            <pc:docMk/>
            <pc:sldMk cId="2393873076" sldId="276"/>
            <ac:spMk id="5" creationId="{4A54EA0E-15A6-DC22-159F-6F0358D00609}"/>
          </ac:spMkLst>
        </pc:spChg>
        <pc:spChg chg="add del">
          <ac:chgData name="吉貴 川原" userId="7b5e271a57f5769d" providerId="Windows Live" clId="Web-{D28BBC0D-A038-995F-50D5-424488AEB9C7}" dt="2025-05-06T06:02:48.520" v="55"/>
          <ac:spMkLst>
            <pc:docMk/>
            <pc:sldMk cId="2393873076" sldId="276"/>
            <ac:spMk id="6" creationId="{E3538B46-19FE-2D24-59E4-E45ADA354213}"/>
          </ac:spMkLst>
        </pc:spChg>
        <pc:spChg chg="mod">
          <ac:chgData name="吉貴 川原" userId="7b5e271a57f5769d" providerId="Windows Live" clId="Web-{D28BBC0D-A038-995F-50D5-424488AEB9C7}" dt="2025-05-06T06:03:56.569" v="72" actId="1076"/>
          <ac:spMkLst>
            <pc:docMk/>
            <pc:sldMk cId="2393873076" sldId="276"/>
            <ac:spMk id="7" creationId="{6BB3201D-FD3F-0427-547C-F20FE2FFB15D}"/>
          </ac:spMkLst>
        </pc:spChg>
        <pc:spChg chg="add del">
          <ac:chgData name="吉貴 川原" userId="7b5e271a57f5769d" providerId="Windows Live" clId="Web-{D28BBC0D-A038-995F-50D5-424488AEB9C7}" dt="2025-05-06T06:03:40.193" v="69"/>
          <ac:spMkLst>
            <pc:docMk/>
            <pc:sldMk cId="2393873076" sldId="276"/>
            <ac:spMk id="8" creationId="{7D891CF3-B869-D8C1-269B-824C604FF57D}"/>
          </ac:spMkLst>
        </pc:spChg>
        <pc:spChg chg="add mod">
          <ac:chgData name="吉貴 川原" userId="7b5e271a57f5769d" providerId="Windows Live" clId="Web-{D28BBC0D-A038-995F-50D5-424488AEB9C7}" dt="2025-05-06T06:05:13.853" v="82" actId="1076"/>
          <ac:spMkLst>
            <pc:docMk/>
            <pc:sldMk cId="2393873076" sldId="276"/>
            <ac:spMk id="9" creationId="{3640ECF5-7FAB-7BA6-C0A0-1824CE94629A}"/>
          </ac:spMkLst>
        </pc:spChg>
        <pc:spChg chg="mod">
          <ac:chgData name="吉貴 川原" userId="7b5e271a57f5769d" providerId="Windows Live" clId="Web-{D28BBC0D-A038-995F-50D5-424488AEB9C7}" dt="2025-05-06T06:12:48.432" v="96" actId="20577"/>
          <ac:spMkLst>
            <pc:docMk/>
            <pc:sldMk cId="2393873076" sldId="276"/>
            <ac:spMk id="12" creationId="{FF14C2B5-5BC6-B14E-AB62-1D7362E43E01}"/>
          </ac:spMkLst>
        </pc:spChg>
        <pc:spChg chg="mod">
          <ac:chgData name="吉貴 川原" userId="7b5e271a57f5769d" providerId="Windows Live" clId="Web-{D28BBC0D-A038-995F-50D5-424488AEB9C7}" dt="2025-05-06T06:05:33.573" v="83" actId="1076"/>
          <ac:spMkLst>
            <pc:docMk/>
            <pc:sldMk cId="2393873076" sldId="276"/>
            <ac:spMk id="13" creationId="{7F984045-29FF-0BDF-DC18-DEB6C1BCEDA7}"/>
          </ac:spMkLst>
        </pc:spChg>
      </pc:sldChg>
      <pc:sldChg chg="addSp modSp">
        <pc:chgData name="吉貴 川原" userId="7b5e271a57f5769d" providerId="Windows Live" clId="Web-{D28BBC0D-A038-995F-50D5-424488AEB9C7}" dt="2025-05-06T08:43:33.123" v="534" actId="1076"/>
        <pc:sldMkLst>
          <pc:docMk/>
          <pc:sldMk cId="3073141513" sldId="277"/>
        </pc:sldMkLst>
        <pc:spChg chg="mod">
          <ac:chgData name="吉貴 川原" userId="7b5e271a57f5769d" providerId="Windows Live" clId="Web-{D28BBC0D-A038-995F-50D5-424488AEB9C7}" dt="2025-05-06T06:13:29.746" v="97" actId="1076"/>
          <ac:spMkLst>
            <pc:docMk/>
            <pc:sldMk cId="3073141513" sldId="277"/>
            <ac:spMk id="3" creationId="{FAB0BB82-75C5-8F22-840B-8F249C98A8FB}"/>
          </ac:spMkLst>
        </pc:spChg>
        <pc:spChg chg="mod">
          <ac:chgData name="吉貴 川原" userId="7b5e271a57f5769d" providerId="Windows Live" clId="Web-{D28BBC0D-A038-995F-50D5-424488AEB9C7}" dt="2025-05-06T06:09:29.675" v="88" actId="20577"/>
          <ac:spMkLst>
            <pc:docMk/>
            <pc:sldMk cId="3073141513" sldId="277"/>
            <ac:spMk id="4" creationId="{662B9F8A-7478-343C-325F-626E5A04A11C}"/>
          </ac:spMkLst>
        </pc:spChg>
        <pc:spChg chg="add mod">
          <ac:chgData name="吉貴 川原" userId="7b5e271a57f5769d" providerId="Windows Live" clId="Web-{D28BBC0D-A038-995F-50D5-424488AEB9C7}" dt="2025-05-06T06:10:09.239" v="93" actId="20577"/>
          <ac:spMkLst>
            <pc:docMk/>
            <pc:sldMk cId="3073141513" sldId="277"/>
            <ac:spMk id="5" creationId="{59846BF7-0287-57A4-FA0D-F69589E95594}"/>
          </ac:spMkLst>
        </pc:spChg>
        <pc:spChg chg="mod">
          <ac:chgData name="吉貴 川原" userId="7b5e271a57f5769d" providerId="Windows Live" clId="Web-{D28BBC0D-A038-995F-50D5-424488AEB9C7}" dt="2025-05-06T05:58:23.682" v="48" actId="1076"/>
          <ac:spMkLst>
            <pc:docMk/>
            <pc:sldMk cId="3073141513" sldId="277"/>
            <ac:spMk id="11" creationId="{DDEA2A6A-869A-6485-69FB-A8309D77ED81}"/>
          </ac:spMkLst>
        </pc:spChg>
        <pc:spChg chg="mod">
          <ac:chgData name="吉貴 川原" userId="7b5e271a57f5769d" providerId="Windows Live" clId="Web-{D28BBC0D-A038-995F-50D5-424488AEB9C7}" dt="2025-05-06T06:13:44.372" v="99" actId="1076"/>
          <ac:spMkLst>
            <pc:docMk/>
            <pc:sldMk cId="3073141513" sldId="277"/>
            <ac:spMk id="13" creationId="{BF3E7818-7BE1-6640-E7D3-4E181AB5400E}"/>
          </ac:spMkLst>
        </pc:spChg>
        <pc:spChg chg="mod">
          <ac:chgData name="吉貴 川原" userId="7b5e271a57f5769d" providerId="Windows Live" clId="Web-{D28BBC0D-A038-995F-50D5-424488AEB9C7}" dt="2025-05-06T08:43:33.123" v="534" actId="1076"/>
          <ac:spMkLst>
            <pc:docMk/>
            <pc:sldMk cId="3073141513" sldId="277"/>
            <ac:spMk id="14" creationId="{C10EBE36-7F28-9D64-1A67-7C3BAA03FEE2}"/>
          </ac:spMkLst>
        </pc:spChg>
      </pc:sldChg>
      <pc:sldChg chg="addSp delSp modSp new">
        <pc:chgData name="吉貴 川原" userId="7b5e271a57f5769d" providerId="Windows Live" clId="Web-{D28BBC0D-A038-995F-50D5-424488AEB9C7}" dt="2025-05-06T08:31:14.311" v="516" actId="20577"/>
        <pc:sldMkLst>
          <pc:docMk/>
          <pc:sldMk cId="1604778038" sldId="279"/>
        </pc:sldMkLst>
        <pc:spChg chg="del">
          <ac:chgData name="吉貴 川原" userId="7b5e271a57f5769d" providerId="Windows Live" clId="Web-{D28BBC0D-A038-995F-50D5-424488AEB9C7}" dt="2025-05-06T06:14:40.405" v="101"/>
          <ac:spMkLst>
            <pc:docMk/>
            <pc:sldMk cId="1604778038" sldId="279"/>
            <ac:spMk id="2" creationId="{E8AD4040-196D-D28B-CCF4-7B20B19D23C4}"/>
          </ac:spMkLst>
        </pc:spChg>
        <pc:spChg chg="mod">
          <ac:chgData name="吉貴 川原" userId="7b5e271a57f5769d" providerId="Windows Live" clId="Web-{D28BBC0D-A038-995F-50D5-424488AEB9C7}" dt="2025-05-06T08:31:14.311" v="516" actId="20577"/>
          <ac:spMkLst>
            <pc:docMk/>
            <pc:sldMk cId="1604778038" sldId="279"/>
            <ac:spMk id="3" creationId="{89A4976C-5630-DD6C-183A-E715D7B8DB53}"/>
          </ac:spMkLst>
        </pc:spChg>
        <pc:spChg chg="add mod">
          <ac:chgData name="吉貴 川原" userId="7b5e271a57f5769d" providerId="Windows Live" clId="Web-{D28BBC0D-A038-995F-50D5-424488AEB9C7}" dt="2025-05-06T06:43:39.016" v="255" actId="20577"/>
          <ac:spMkLst>
            <pc:docMk/>
            <pc:sldMk cId="1604778038" sldId="279"/>
            <ac:spMk id="5" creationId="{7064EC36-A30B-F6AD-A305-F4F9CEC26ECC}"/>
          </ac:spMkLst>
        </pc:spChg>
      </pc:sldChg>
      <pc:sldChg chg="addSp delSp modSp new">
        <pc:chgData name="吉貴 川原" userId="7b5e271a57f5769d" providerId="Windows Live" clId="Web-{D28BBC0D-A038-995F-50D5-424488AEB9C7}" dt="2025-05-06T08:43:19.763" v="533" actId="1076"/>
        <pc:sldMkLst>
          <pc:docMk/>
          <pc:sldMk cId="4261381920" sldId="280"/>
        </pc:sldMkLst>
        <pc:spChg chg="mod">
          <ac:chgData name="吉貴 川原" userId="7b5e271a57f5769d" providerId="Windows Live" clId="Web-{D28BBC0D-A038-995F-50D5-424488AEB9C7}" dt="2025-05-06T08:43:19.763" v="533" actId="1076"/>
          <ac:spMkLst>
            <pc:docMk/>
            <pc:sldMk cId="4261381920" sldId="280"/>
            <ac:spMk id="2" creationId="{427A134A-B6CE-A1F5-4D1D-4607F7D7C409}"/>
          </ac:spMkLst>
        </pc:spChg>
        <pc:spChg chg="del">
          <ac:chgData name="吉貴 川原" userId="7b5e271a57f5769d" providerId="Windows Live" clId="Web-{D28BBC0D-A038-995F-50D5-424488AEB9C7}" dt="2025-05-06T08:13:14.148" v="406"/>
          <ac:spMkLst>
            <pc:docMk/>
            <pc:sldMk cId="4261381920" sldId="280"/>
            <ac:spMk id="3" creationId="{0C721686-B017-6B00-2C91-DFAFF430DCB5}"/>
          </ac:spMkLst>
        </pc:spChg>
        <pc:spChg chg="add mod">
          <ac:chgData name="吉貴 川原" userId="7b5e271a57f5769d" providerId="Windows Live" clId="Web-{D28BBC0D-A038-995F-50D5-424488AEB9C7}" dt="2025-05-06T08:24:00.642" v="469" actId="14100"/>
          <ac:spMkLst>
            <pc:docMk/>
            <pc:sldMk cId="4261381920" sldId="280"/>
            <ac:spMk id="6" creationId="{EFED3905-DF4B-1C70-6A8C-5A271786EADA}"/>
          </ac:spMkLst>
        </pc:spChg>
        <pc:spChg chg="add del">
          <ac:chgData name="吉貴 川原" userId="7b5e271a57f5769d" providerId="Windows Live" clId="Web-{D28BBC0D-A038-995F-50D5-424488AEB9C7}" dt="2025-05-06T08:16:19.238" v="417"/>
          <ac:spMkLst>
            <pc:docMk/>
            <pc:sldMk cId="4261381920" sldId="280"/>
            <ac:spMk id="7" creationId="{72B4E8A2-966A-5805-50F3-9A5FFCFAB67C}"/>
          </ac:spMkLst>
        </pc:spChg>
        <pc:spChg chg="add del">
          <ac:chgData name="吉貴 川原" userId="7b5e271a57f5769d" providerId="Windows Live" clId="Web-{D28BBC0D-A038-995F-50D5-424488AEB9C7}" dt="2025-05-06T08:16:44.114" v="426"/>
          <ac:spMkLst>
            <pc:docMk/>
            <pc:sldMk cId="4261381920" sldId="280"/>
            <ac:spMk id="8" creationId="{FB0A3C0D-09C7-5917-6052-623F72D0A7D5}"/>
          </ac:spMkLst>
        </pc:spChg>
        <pc:spChg chg="add mod">
          <ac:chgData name="吉貴 川原" userId="7b5e271a57f5769d" providerId="Windows Live" clId="Web-{D28BBC0D-A038-995F-50D5-424488AEB9C7}" dt="2025-05-06T08:30:33.261" v="513" actId="14100"/>
          <ac:spMkLst>
            <pc:docMk/>
            <pc:sldMk cId="4261381920" sldId="280"/>
            <ac:spMk id="9" creationId="{21C679FD-3245-CC3B-861C-F59BBC73E7E0}"/>
          </ac:spMkLst>
        </pc:spChg>
        <pc:spChg chg="add del">
          <ac:chgData name="吉貴 川原" userId="7b5e271a57f5769d" providerId="Windows Live" clId="Web-{D28BBC0D-A038-995F-50D5-424488AEB9C7}" dt="2025-05-06T08:17:35.024" v="431"/>
          <ac:spMkLst>
            <pc:docMk/>
            <pc:sldMk cId="4261381920" sldId="280"/>
            <ac:spMk id="10" creationId="{CAA4C864-6094-E2C7-8C41-CA5B69407090}"/>
          </ac:spMkLst>
        </pc:spChg>
        <pc:spChg chg="add del">
          <ac:chgData name="吉貴 川原" userId="7b5e271a57f5769d" providerId="Windows Live" clId="Web-{D28BBC0D-A038-995F-50D5-424488AEB9C7}" dt="2025-05-06T08:18:02.776" v="437"/>
          <ac:spMkLst>
            <pc:docMk/>
            <pc:sldMk cId="4261381920" sldId="280"/>
            <ac:spMk id="11" creationId="{21986FF7-9F23-FDE2-E3E1-B97D7C0639E1}"/>
          </ac:spMkLst>
        </pc:spChg>
        <pc:spChg chg="add del">
          <ac:chgData name="吉貴 川原" userId="7b5e271a57f5769d" providerId="Windows Live" clId="Web-{D28BBC0D-A038-995F-50D5-424488AEB9C7}" dt="2025-05-06T08:18:17.589" v="443"/>
          <ac:spMkLst>
            <pc:docMk/>
            <pc:sldMk cId="4261381920" sldId="280"/>
            <ac:spMk id="12" creationId="{5D49853A-3C16-551F-51FE-3A7318FB5EB1}"/>
          </ac:spMkLst>
        </pc:spChg>
        <pc:spChg chg="add del">
          <ac:chgData name="吉貴 川原" userId="7b5e271a57f5769d" providerId="Windows Live" clId="Web-{D28BBC0D-A038-995F-50D5-424488AEB9C7}" dt="2025-05-06T08:22:23.605" v="454"/>
          <ac:spMkLst>
            <pc:docMk/>
            <pc:sldMk cId="4261381920" sldId="280"/>
            <ac:spMk id="13" creationId="{6398186E-ACAC-0461-78A2-5CFBB1C301BF}"/>
          </ac:spMkLst>
        </pc:spChg>
        <pc:spChg chg="add mod">
          <ac:chgData name="吉貴 川原" userId="7b5e271a57f5769d" providerId="Windows Live" clId="Web-{D28BBC0D-A038-995F-50D5-424488AEB9C7}" dt="2025-05-06T08:30:37.715" v="514" actId="14100"/>
          <ac:spMkLst>
            <pc:docMk/>
            <pc:sldMk cId="4261381920" sldId="280"/>
            <ac:spMk id="14" creationId="{3AD648FB-F18E-3581-EAAE-F24475ED3FB8}"/>
          </ac:spMkLst>
        </pc:spChg>
        <pc:spChg chg="add del">
          <ac:chgData name="吉貴 川原" userId="7b5e271a57f5769d" providerId="Windows Live" clId="Web-{D28BBC0D-A038-995F-50D5-424488AEB9C7}" dt="2025-05-06T08:22:20.980" v="453"/>
          <ac:spMkLst>
            <pc:docMk/>
            <pc:sldMk cId="4261381920" sldId="280"/>
            <ac:spMk id="15" creationId="{018A464C-38A5-885B-B109-E0248CD1FDEE}"/>
          </ac:spMkLst>
        </pc:spChg>
        <pc:spChg chg="add mod">
          <ac:chgData name="吉貴 川原" userId="7b5e271a57f5769d" providerId="Windows Live" clId="Web-{D28BBC0D-A038-995F-50D5-424488AEB9C7}" dt="2025-05-06T08:23:52.548" v="468" actId="20577"/>
          <ac:spMkLst>
            <pc:docMk/>
            <pc:sldMk cId="4261381920" sldId="280"/>
            <ac:spMk id="16" creationId="{2EAA5A44-F360-5F98-F8D7-60EFC7D9EAD0}"/>
          </ac:spMkLst>
        </pc:spChg>
      </pc:sldChg>
      <pc:sldChg chg="addSp modSp new">
        <pc:chgData name="吉貴 川原" userId="7b5e271a57f5769d" providerId="Windows Live" clId="Web-{D28BBC0D-A038-995F-50D5-424488AEB9C7}" dt="2025-05-06T08:10:09.886" v="402"/>
        <pc:sldMkLst>
          <pc:docMk/>
          <pc:sldMk cId="2059532112" sldId="281"/>
        </pc:sldMkLst>
        <pc:picChg chg="add mod">
          <ac:chgData name="吉貴 川原" userId="7b5e271a57f5769d" providerId="Windows Live" clId="Web-{D28BBC0D-A038-995F-50D5-424488AEB9C7}" dt="2025-05-06T08:10:09.886" v="402"/>
          <ac:picMkLst>
            <pc:docMk/>
            <pc:sldMk cId="2059532112" sldId="281"/>
            <ac:picMk id="3" creationId="{3A91036E-CABD-B1AB-7CF8-69B049A43697}"/>
          </ac:picMkLst>
        </pc:picChg>
      </pc:sldChg>
    </pc:docChg>
  </pc:docChgLst>
  <pc:docChgLst>
    <pc:chgData name="吉貴 川原" userId="7b5e271a57f5769d" providerId="Windows Live" clId="Web-{11F760EA-1DAA-D520-34EB-98933A622170}"/>
    <pc:docChg chg="modSld">
      <pc:chgData name="吉貴 川原" userId="7b5e271a57f5769d" providerId="Windows Live" clId="Web-{11F760EA-1DAA-D520-34EB-98933A622170}" dt="2025-05-25T02:52:16.530" v="659" actId="14100"/>
      <pc:docMkLst>
        <pc:docMk/>
      </pc:docMkLst>
      <pc:sldChg chg="modSp">
        <pc:chgData name="吉貴 川原" userId="7b5e271a57f5769d" providerId="Windows Live" clId="Web-{11F760EA-1DAA-D520-34EB-98933A622170}" dt="2025-05-25T02:12:46.206" v="23" actId="14100"/>
        <pc:sldMkLst>
          <pc:docMk/>
          <pc:sldMk cId="2128380218" sldId="256"/>
        </pc:sldMkLst>
        <pc:spChg chg="mod">
          <ac:chgData name="吉貴 川原" userId="7b5e271a57f5769d" providerId="Windows Live" clId="Web-{11F760EA-1DAA-D520-34EB-98933A622170}" dt="2025-05-25T02:12:32.627" v="19" actId="20577"/>
          <ac:spMkLst>
            <pc:docMk/>
            <pc:sldMk cId="2128380218" sldId="256"/>
            <ac:spMk id="2" creationId="{00000000-0000-0000-0000-000000000000}"/>
          </ac:spMkLst>
        </pc:spChg>
        <pc:spChg chg="mod">
          <ac:chgData name="吉貴 川原" userId="7b5e271a57f5769d" providerId="Windows Live" clId="Web-{11F760EA-1DAA-D520-34EB-98933A622170}" dt="2025-05-25T02:12:41.456" v="22" actId="14100"/>
          <ac:spMkLst>
            <pc:docMk/>
            <pc:sldMk cId="2128380218" sldId="256"/>
            <ac:spMk id="3" creationId="{00000000-0000-0000-0000-000000000000}"/>
          </ac:spMkLst>
        </pc:spChg>
        <pc:spChg chg="mod">
          <ac:chgData name="吉貴 川原" userId="7b5e271a57f5769d" providerId="Windows Live" clId="Web-{11F760EA-1DAA-D520-34EB-98933A622170}" dt="2025-05-25T02:12:22.689" v="15" actId="20577"/>
          <ac:spMkLst>
            <pc:docMk/>
            <pc:sldMk cId="2128380218" sldId="256"/>
            <ac:spMk id="4" creationId="{538DA1E2-E836-8D32-E6C9-63E1731F5403}"/>
          </ac:spMkLst>
        </pc:spChg>
        <pc:spChg chg="mod">
          <ac:chgData name="吉貴 川原" userId="7b5e271a57f5769d" providerId="Windows Live" clId="Web-{11F760EA-1DAA-D520-34EB-98933A622170}" dt="2025-05-25T02:12:46.206" v="23" actId="14100"/>
          <ac:spMkLst>
            <pc:docMk/>
            <pc:sldMk cId="2128380218" sldId="256"/>
            <ac:spMk id="5" creationId="{F97A05D0-C7FA-691A-1B8F-46CA0607C174}"/>
          </ac:spMkLst>
        </pc:spChg>
      </pc:sldChg>
      <pc:sldChg chg="modSp">
        <pc:chgData name="吉貴 川原" userId="7b5e271a57f5769d" providerId="Windows Live" clId="Web-{11F760EA-1DAA-D520-34EB-98933A622170}" dt="2025-05-25T02:13:13.613" v="30" actId="1076"/>
        <pc:sldMkLst>
          <pc:docMk/>
          <pc:sldMk cId="2329342256" sldId="257"/>
        </pc:sldMkLst>
        <pc:spChg chg="mod">
          <ac:chgData name="吉貴 川原" userId="7b5e271a57f5769d" providerId="Windows Live" clId="Web-{11F760EA-1DAA-D520-34EB-98933A622170}" dt="2025-05-25T02:12:59.222" v="24" actId="20577"/>
          <ac:spMkLst>
            <pc:docMk/>
            <pc:sldMk cId="2329342256" sldId="257"/>
            <ac:spMk id="2" creationId="{E64317D0-228E-1074-63B7-B27819B90D0A}"/>
          </ac:spMkLst>
        </pc:spChg>
        <pc:spChg chg="mod">
          <ac:chgData name="吉貴 川原" userId="7b5e271a57f5769d" providerId="Windows Live" clId="Web-{11F760EA-1DAA-D520-34EB-98933A622170}" dt="2025-05-25T02:13:13.613" v="30" actId="1076"/>
          <ac:spMkLst>
            <pc:docMk/>
            <pc:sldMk cId="2329342256" sldId="257"/>
            <ac:spMk id="3" creationId="{75CF9BF9-7638-A939-7F6D-467790CA045A}"/>
          </ac:spMkLst>
        </pc:spChg>
      </pc:sldChg>
      <pc:sldChg chg="modSp">
        <pc:chgData name="吉貴 川原" userId="7b5e271a57f5769d" providerId="Windows Live" clId="Web-{11F760EA-1DAA-D520-34EB-98933A622170}" dt="2025-05-25T02:44:07.464" v="547" actId="20577"/>
        <pc:sldMkLst>
          <pc:docMk/>
          <pc:sldMk cId="4062570693" sldId="258"/>
        </pc:sldMkLst>
        <pc:spChg chg="mod">
          <ac:chgData name="吉貴 川原" userId="7b5e271a57f5769d" providerId="Windows Live" clId="Web-{11F760EA-1DAA-D520-34EB-98933A622170}" dt="2025-05-25T02:38:50.903" v="543" actId="1076"/>
          <ac:spMkLst>
            <pc:docMk/>
            <pc:sldMk cId="4062570693" sldId="258"/>
            <ac:spMk id="2" creationId="{C87FF90D-2A68-C61C-64F0-9D407335BE3C}"/>
          </ac:spMkLst>
        </pc:spChg>
        <pc:spChg chg="mod">
          <ac:chgData name="吉貴 川原" userId="7b5e271a57f5769d" providerId="Windows Live" clId="Web-{11F760EA-1DAA-D520-34EB-98933A622170}" dt="2025-05-25T02:44:07.464" v="547" actId="20577"/>
          <ac:spMkLst>
            <pc:docMk/>
            <pc:sldMk cId="4062570693" sldId="258"/>
            <ac:spMk id="3" creationId="{190275C0-A684-1B42-6953-74B812BFB3C8}"/>
          </ac:spMkLst>
        </pc:spChg>
      </pc:sldChg>
      <pc:sldChg chg="modSp">
        <pc:chgData name="吉貴 川原" userId="7b5e271a57f5769d" providerId="Windows Live" clId="Web-{11F760EA-1DAA-D520-34EB-98933A622170}" dt="2025-05-25T02:14:00.790" v="45" actId="1076"/>
        <pc:sldMkLst>
          <pc:docMk/>
          <pc:sldMk cId="2316262965" sldId="259"/>
        </pc:sldMkLst>
        <pc:spChg chg="mod">
          <ac:chgData name="吉貴 川原" userId="7b5e271a57f5769d" providerId="Windows Live" clId="Web-{11F760EA-1DAA-D520-34EB-98933A622170}" dt="2025-05-25T02:13:21.020" v="32" actId="20577"/>
          <ac:spMkLst>
            <pc:docMk/>
            <pc:sldMk cId="2316262965" sldId="259"/>
            <ac:spMk id="2" creationId="{65285B8B-59DF-DB6B-57A4-0F2AF0E2F692}"/>
          </ac:spMkLst>
        </pc:spChg>
        <pc:spChg chg="mod">
          <ac:chgData name="吉貴 川原" userId="7b5e271a57f5769d" providerId="Windows Live" clId="Web-{11F760EA-1DAA-D520-34EB-98933A622170}" dt="2025-05-25T02:13:57.696" v="44" actId="14100"/>
          <ac:spMkLst>
            <pc:docMk/>
            <pc:sldMk cId="2316262965" sldId="259"/>
            <ac:spMk id="3" creationId="{2301275B-61B9-6ED6-BB40-21AA6A407FFE}"/>
          </ac:spMkLst>
        </pc:spChg>
        <pc:spChg chg="mod">
          <ac:chgData name="吉貴 川原" userId="7b5e271a57f5769d" providerId="Windows Live" clId="Web-{11F760EA-1DAA-D520-34EB-98933A622170}" dt="2025-05-25T02:13:47.633" v="42" actId="1076"/>
          <ac:spMkLst>
            <pc:docMk/>
            <pc:sldMk cId="2316262965" sldId="259"/>
            <ac:spMk id="5" creationId="{45E7FC1B-F36D-7EE0-77D4-7BD79FDB63B0}"/>
          </ac:spMkLst>
        </pc:spChg>
        <pc:spChg chg="mod">
          <ac:chgData name="吉貴 川原" userId="7b5e271a57f5769d" providerId="Windows Live" clId="Web-{11F760EA-1DAA-D520-34EB-98933A622170}" dt="2025-05-25T02:14:00.790" v="45" actId="1076"/>
          <ac:spMkLst>
            <pc:docMk/>
            <pc:sldMk cId="2316262965" sldId="259"/>
            <ac:spMk id="7" creationId="{68D52532-303B-5072-F89E-8C16A4407610}"/>
          </ac:spMkLst>
        </pc:spChg>
      </pc:sldChg>
      <pc:sldChg chg="modSp">
        <pc:chgData name="吉貴 川原" userId="7b5e271a57f5769d" providerId="Windows Live" clId="Web-{11F760EA-1DAA-D520-34EB-98933A622170}" dt="2025-05-25T02:50:26.478" v="657" actId="1076"/>
        <pc:sldMkLst>
          <pc:docMk/>
          <pc:sldMk cId="1460906055" sldId="264"/>
        </pc:sldMkLst>
        <pc:spChg chg="mod">
          <ac:chgData name="吉貴 川原" userId="7b5e271a57f5769d" providerId="Windows Live" clId="Web-{11F760EA-1DAA-D520-34EB-98933A622170}" dt="2025-05-25T02:50:26.478" v="657" actId="1076"/>
          <ac:spMkLst>
            <pc:docMk/>
            <pc:sldMk cId="1460906055" sldId="264"/>
            <ac:spMk id="3" creationId="{00546F83-D69A-CC56-A048-F84588853936}"/>
          </ac:spMkLst>
        </pc:spChg>
      </pc:sldChg>
      <pc:sldChg chg="modSp">
        <pc:chgData name="吉貴 川原" userId="7b5e271a57f5769d" providerId="Windows Live" clId="Web-{11F760EA-1DAA-D520-34EB-98933A622170}" dt="2025-05-25T02:15:38.982" v="195"/>
        <pc:sldMkLst>
          <pc:docMk/>
          <pc:sldMk cId="3856000217" sldId="265"/>
        </pc:sldMkLst>
        <pc:graphicFrameChg chg="mod modGraphic">
          <ac:chgData name="吉貴 川原" userId="7b5e271a57f5769d" providerId="Windows Live" clId="Web-{11F760EA-1DAA-D520-34EB-98933A622170}" dt="2025-05-25T02:15:38.982" v="195"/>
          <ac:graphicFrameMkLst>
            <pc:docMk/>
            <pc:sldMk cId="3856000217" sldId="265"/>
            <ac:graphicFrameMk id="3" creationId="{4717955E-4117-F5DB-2E6C-92091FBAF69E}"/>
          </ac:graphicFrameMkLst>
        </pc:graphicFrameChg>
      </pc:sldChg>
      <pc:sldChg chg="modSp">
        <pc:chgData name="吉貴 川原" userId="7b5e271a57f5769d" providerId="Windows Live" clId="Web-{11F760EA-1DAA-D520-34EB-98933A622170}" dt="2025-05-25T02:16:52.907" v="202" actId="1076"/>
        <pc:sldMkLst>
          <pc:docMk/>
          <pc:sldMk cId="1641875045" sldId="266"/>
        </pc:sldMkLst>
        <pc:picChg chg="mod modCrop">
          <ac:chgData name="吉貴 川原" userId="7b5e271a57f5769d" providerId="Windows Live" clId="Web-{11F760EA-1DAA-D520-34EB-98933A622170}" dt="2025-05-25T02:16:52.907" v="202" actId="1076"/>
          <ac:picMkLst>
            <pc:docMk/>
            <pc:sldMk cId="1641875045" sldId="266"/>
            <ac:picMk id="3" creationId="{1E72B06C-004E-E0E2-2125-AC1121AC8881}"/>
          </ac:picMkLst>
        </pc:picChg>
      </pc:sldChg>
      <pc:sldChg chg="modSp">
        <pc:chgData name="吉貴 川原" userId="7b5e271a57f5769d" providerId="Windows Live" clId="Web-{11F760EA-1DAA-D520-34EB-98933A622170}" dt="2025-05-25T02:17:32.565" v="207" actId="1076"/>
        <pc:sldMkLst>
          <pc:docMk/>
          <pc:sldMk cId="1669285821" sldId="267"/>
        </pc:sldMkLst>
        <pc:picChg chg="mod modCrop">
          <ac:chgData name="吉貴 川原" userId="7b5e271a57f5769d" providerId="Windows Live" clId="Web-{11F760EA-1DAA-D520-34EB-98933A622170}" dt="2025-05-25T02:17:32.565" v="207" actId="1076"/>
          <ac:picMkLst>
            <pc:docMk/>
            <pc:sldMk cId="1669285821" sldId="267"/>
            <ac:picMk id="3" creationId="{CA882C65-C61A-2147-7336-23A885BF9462}"/>
          </ac:picMkLst>
        </pc:picChg>
      </pc:sldChg>
      <pc:sldChg chg="modSp">
        <pc:chgData name="吉貴 川原" userId="7b5e271a57f5769d" providerId="Windows Live" clId="Web-{11F760EA-1DAA-D520-34EB-98933A622170}" dt="2025-05-25T02:18:10.645" v="212" actId="1076"/>
        <pc:sldMkLst>
          <pc:docMk/>
          <pc:sldMk cId="1613826469" sldId="268"/>
        </pc:sldMkLst>
        <pc:picChg chg="mod modCrop">
          <ac:chgData name="吉貴 川原" userId="7b5e271a57f5769d" providerId="Windows Live" clId="Web-{11F760EA-1DAA-D520-34EB-98933A622170}" dt="2025-05-25T02:18:10.645" v="212" actId="1076"/>
          <ac:picMkLst>
            <pc:docMk/>
            <pc:sldMk cId="1613826469" sldId="268"/>
            <ac:picMk id="3" creationId="{4FFDB91D-412B-9869-7CB6-A2A0A6D82020}"/>
          </ac:picMkLst>
        </pc:picChg>
      </pc:sldChg>
      <pc:sldChg chg="modSp">
        <pc:chgData name="吉貴 川原" userId="7b5e271a57f5769d" providerId="Windows Live" clId="Web-{11F760EA-1DAA-D520-34EB-98933A622170}" dt="2025-05-25T02:18:47.756" v="216" actId="14100"/>
        <pc:sldMkLst>
          <pc:docMk/>
          <pc:sldMk cId="829876085" sldId="269"/>
        </pc:sldMkLst>
        <pc:picChg chg="mod modCrop">
          <ac:chgData name="吉貴 川原" userId="7b5e271a57f5769d" providerId="Windows Live" clId="Web-{11F760EA-1DAA-D520-34EB-98933A622170}" dt="2025-05-25T02:18:47.756" v="216" actId="14100"/>
          <ac:picMkLst>
            <pc:docMk/>
            <pc:sldMk cId="829876085" sldId="269"/>
            <ac:picMk id="3" creationId="{83B3D9E2-750D-0819-F6F3-76A6269C5144}"/>
          </ac:picMkLst>
        </pc:picChg>
      </pc:sldChg>
      <pc:sldChg chg="modSp">
        <pc:chgData name="吉貴 川原" userId="7b5e271a57f5769d" providerId="Windows Live" clId="Web-{11F760EA-1DAA-D520-34EB-98933A622170}" dt="2025-05-25T02:19:56.383" v="229" actId="1076"/>
        <pc:sldMkLst>
          <pc:docMk/>
          <pc:sldMk cId="4003565289" sldId="270"/>
        </pc:sldMkLst>
        <pc:spChg chg="mod">
          <ac:chgData name="吉貴 川原" userId="7b5e271a57f5769d" providerId="Windows Live" clId="Web-{11F760EA-1DAA-D520-34EB-98933A622170}" dt="2025-05-25T02:19:53.086" v="228" actId="1076"/>
          <ac:spMkLst>
            <pc:docMk/>
            <pc:sldMk cId="4003565289" sldId="270"/>
            <ac:spMk id="2" creationId="{4C8ED7EF-64F8-EBB8-084B-BAC051F9A5B0}"/>
          </ac:spMkLst>
        </pc:spChg>
        <pc:spChg chg="mod">
          <ac:chgData name="吉貴 川原" userId="7b5e271a57f5769d" providerId="Windows Live" clId="Web-{11F760EA-1DAA-D520-34EB-98933A622170}" dt="2025-05-25T02:19:56.383" v="229" actId="1076"/>
          <ac:spMkLst>
            <pc:docMk/>
            <pc:sldMk cId="4003565289" sldId="270"/>
            <ac:spMk id="3" creationId="{499C45FE-1B0B-BE36-FCB8-831F7DFAF2CD}"/>
          </ac:spMkLst>
        </pc:spChg>
        <pc:spChg chg="mod">
          <ac:chgData name="吉貴 川原" userId="7b5e271a57f5769d" providerId="Windows Live" clId="Web-{11F760EA-1DAA-D520-34EB-98933A622170}" dt="2025-05-25T02:19:40.805" v="226" actId="1076"/>
          <ac:spMkLst>
            <pc:docMk/>
            <pc:sldMk cId="4003565289" sldId="270"/>
            <ac:spMk id="8" creationId="{EEAAE917-76DC-DC09-6D50-C9C7F861D364}"/>
          </ac:spMkLst>
        </pc:spChg>
      </pc:sldChg>
      <pc:sldChg chg="modSp">
        <pc:chgData name="吉貴 川原" userId="7b5e271a57f5769d" providerId="Windows Live" clId="Web-{11F760EA-1DAA-D520-34EB-98933A622170}" dt="2025-05-25T02:20:33.416" v="234" actId="1076"/>
        <pc:sldMkLst>
          <pc:docMk/>
          <pc:sldMk cId="1102169123" sldId="271"/>
        </pc:sldMkLst>
        <pc:picChg chg="mod modCrop">
          <ac:chgData name="吉貴 川原" userId="7b5e271a57f5769d" providerId="Windows Live" clId="Web-{11F760EA-1DAA-D520-34EB-98933A622170}" dt="2025-05-25T02:20:33.416" v="234" actId="1076"/>
          <ac:picMkLst>
            <pc:docMk/>
            <pc:sldMk cId="1102169123" sldId="271"/>
            <ac:picMk id="3" creationId="{924D0391-B926-CB84-6B3C-371FE2720548}"/>
          </ac:picMkLst>
        </pc:picChg>
      </pc:sldChg>
      <pc:sldChg chg="modSp">
        <pc:chgData name="吉貴 川原" userId="7b5e271a57f5769d" providerId="Windows Live" clId="Web-{11F760EA-1DAA-D520-34EB-98933A622170}" dt="2025-05-25T02:21:47.373" v="252" actId="14100"/>
        <pc:sldMkLst>
          <pc:docMk/>
          <pc:sldMk cId="4261391867" sldId="272"/>
        </pc:sldMkLst>
        <pc:spChg chg="mod">
          <ac:chgData name="吉貴 川原" userId="7b5e271a57f5769d" providerId="Windows Live" clId="Web-{11F760EA-1DAA-D520-34EB-98933A622170}" dt="2025-05-25T02:21:33.903" v="248" actId="14100"/>
          <ac:spMkLst>
            <pc:docMk/>
            <pc:sldMk cId="4261391867" sldId="272"/>
            <ac:spMk id="2" creationId="{4AAA91E6-C127-C340-288E-1C6D258BA68C}"/>
          </ac:spMkLst>
        </pc:spChg>
        <pc:spChg chg="mod">
          <ac:chgData name="吉貴 川原" userId="7b5e271a57f5769d" providerId="Windows Live" clId="Web-{11F760EA-1DAA-D520-34EB-98933A622170}" dt="2025-05-25T02:21:40.153" v="250" actId="20577"/>
          <ac:spMkLst>
            <pc:docMk/>
            <pc:sldMk cId="4261391867" sldId="272"/>
            <ac:spMk id="3" creationId="{8117AB8D-43AD-8148-B313-3323AF340FF1}"/>
          </ac:spMkLst>
        </pc:spChg>
        <pc:spChg chg="mod">
          <ac:chgData name="吉貴 川原" userId="7b5e271a57f5769d" providerId="Windows Live" clId="Web-{11F760EA-1DAA-D520-34EB-98933A622170}" dt="2025-05-25T02:21:47.373" v="252" actId="14100"/>
          <ac:spMkLst>
            <pc:docMk/>
            <pc:sldMk cId="4261391867" sldId="272"/>
            <ac:spMk id="5" creationId="{1CC979AE-E821-6DFC-DF60-B0301F0E4AF4}"/>
          </ac:spMkLst>
        </pc:spChg>
      </pc:sldChg>
      <pc:sldChg chg="modSp">
        <pc:chgData name="吉貴 川原" userId="7b5e271a57f5769d" providerId="Windows Live" clId="Web-{11F760EA-1DAA-D520-34EB-98933A622170}" dt="2025-05-25T02:22:17.858" v="256" actId="14100"/>
        <pc:sldMkLst>
          <pc:docMk/>
          <pc:sldMk cId="611770895" sldId="273"/>
        </pc:sldMkLst>
        <pc:picChg chg="mod modCrop">
          <ac:chgData name="吉貴 川原" userId="7b5e271a57f5769d" providerId="Windows Live" clId="Web-{11F760EA-1DAA-D520-34EB-98933A622170}" dt="2025-05-25T02:22:17.858" v="256" actId="14100"/>
          <ac:picMkLst>
            <pc:docMk/>
            <pc:sldMk cId="611770895" sldId="273"/>
            <ac:picMk id="4" creationId="{C3A2E840-8A7D-7A9A-16C4-2625066B3ABD}"/>
          </ac:picMkLst>
        </pc:picChg>
      </pc:sldChg>
      <pc:sldChg chg="modSp">
        <pc:chgData name="吉貴 川原" userId="7b5e271a57f5769d" providerId="Windows Live" clId="Web-{11F760EA-1DAA-D520-34EB-98933A622170}" dt="2025-05-25T02:22:51.750" v="261" actId="1076"/>
        <pc:sldMkLst>
          <pc:docMk/>
          <pc:sldMk cId="2854003657" sldId="275"/>
        </pc:sldMkLst>
        <pc:picChg chg="mod modCrop">
          <ac:chgData name="吉貴 川原" userId="7b5e271a57f5769d" providerId="Windows Live" clId="Web-{11F760EA-1DAA-D520-34EB-98933A622170}" dt="2025-05-25T02:22:51.750" v="261" actId="1076"/>
          <ac:picMkLst>
            <pc:docMk/>
            <pc:sldMk cId="2854003657" sldId="275"/>
            <ac:picMk id="4" creationId="{FA7C6D1C-6BA6-00EB-14E8-2AC145696D34}"/>
          </ac:picMkLst>
        </pc:picChg>
      </pc:sldChg>
      <pc:sldChg chg="addSp delSp modSp">
        <pc:chgData name="吉貴 川原" userId="7b5e271a57f5769d" providerId="Windows Live" clId="Web-{11F760EA-1DAA-D520-34EB-98933A622170}" dt="2025-05-25T02:34:37.408" v="471" actId="20577"/>
        <pc:sldMkLst>
          <pc:docMk/>
          <pc:sldMk cId="2393873076" sldId="276"/>
        </pc:sldMkLst>
        <pc:spChg chg="add del mod">
          <ac:chgData name="吉貴 川原" userId="7b5e271a57f5769d" providerId="Windows Live" clId="Web-{11F760EA-1DAA-D520-34EB-98933A622170}" dt="2025-05-25T02:24:39.270" v="294"/>
          <ac:spMkLst>
            <pc:docMk/>
            <pc:sldMk cId="2393873076" sldId="276"/>
            <ac:spMk id="2" creationId="{8307D63C-8C50-B0FB-7EE4-E5766C6F3F1D}"/>
          </ac:spMkLst>
        </pc:spChg>
        <pc:spChg chg="mod">
          <ac:chgData name="吉貴 川原" userId="7b5e271a57f5769d" providerId="Windows Live" clId="Web-{11F760EA-1DAA-D520-34EB-98933A622170}" dt="2025-05-25T02:34:37.408" v="471" actId="20577"/>
          <ac:spMkLst>
            <pc:docMk/>
            <pc:sldMk cId="2393873076" sldId="276"/>
            <ac:spMk id="3" creationId="{C124BECA-80CD-1D3F-8BA3-7372FA3DDC79}"/>
          </ac:spMkLst>
        </pc:spChg>
        <pc:spChg chg="add del mod">
          <ac:chgData name="吉貴 川原" userId="7b5e271a57f5769d" providerId="Windows Live" clId="Web-{11F760EA-1DAA-D520-34EB-98933A622170}" dt="2025-05-25T02:24:25.661" v="292"/>
          <ac:spMkLst>
            <pc:docMk/>
            <pc:sldMk cId="2393873076" sldId="276"/>
            <ac:spMk id="6" creationId="{9DAA9B19-53F7-3E0B-E368-86802334D271}"/>
          </ac:spMkLst>
        </pc:spChg>
        <pc:spChg chg="del mod">
          <ac:chgData name="吉貴 川原" userId="7b5e271a57f5769d" providerId="Windows Live" clId="Web-{11F760EA-1DAA-D520-34EB-98933A622170}" dt="2025-05-25T02:32:20.277" v="421"/>
          <ac:spMkLst>
            <pc:docMk/>
            <pc:sldMk cId="2393873076" sldId="276"/>
            <ac:spMk id="7" creationId="{6BB3201D-FD3F-0427-547C-F20FE2FFB15D}"/>
          </ac:spMkLst>
        </pc:spChg>
        <pc:spChg chg="del mod">
          <ac:chgData name="吉貴 川原" userId="7b5e271a57f5769d" providerId="Windows Live" clId="Web-{11F760EA-1DAA-D520-34EB-98933A622170}" dt="2025-05-25T02:33:28.765" v="451"/>
          <ac:spMkLst>
            <pc:docMk/>
            <pc:sldMk cId="2393873076" sldId="276"/>
            <ac:spMk id="9" creationId="{3640ECF5-7FAB-7BA6-C0A0-1824CE94629A}"/>
          </ac:spMkLst>
        </pc:spChg>
        <pc:spChg chg="del mod">
          <ac:chgData name="吉貴 川原" userId="7b5e271a57f5769d" providerId="Windows Live" clId="Web-{11F760EA-1DAA-D520-34EB-98933A622170}" dt="2025-05-25T02:33:01.639" v="437"/>
          <ac:spMkLst>
            <pc:docMk/>
            <pc:sldMk cId="2393873076" sldId="276"/>
            <ac:spMk id="12" creationId="{FF14C2B5-5BC6-B14E-AB62-1D7362E43E01}"/>
          </ac:spMkLst>
        </pc:spChg>
        <pc:spChg chg="del mod">
          <ac:chgData name="吉貴 川原" userId="7b5e271a57f5769d" providerId="Windows Live" clId="Web-{11F760EA-1DAA-D520-34EB-98933A622170}" dt="2025-05-25T02:32:37.653" v="427"/>
          <ac:spMkLst>
            <pc:docMk/>
            <pc:sldMk cId="2393873076" sldId="276"/>
            <ac:spMk id="13" creationId="{7F984045-29FF-0BDF-DC18-DEB6C1BCEDA7}"/>
          </ac:spMkLst>
        </pc:spChg>
      </pc:sldChg>
      <pc:sldChg chg="delSp modSp">
        <pc:chgData name="吉貴 川原" userId="7b5e271a57f5769d" providerId="Windows Live" clId="Web-{11F760EA-1DAA-D520-34EB-98933A622170}" dt="2025-05-25T02:36:44.117" v="511" actId="20577"/>
        <pc:sldMkLst>
          <pc:docMk/>
          <pc:sldMk cId="3073141513" sldId="277"/>
        </pc:sldMkLst>
        <pc:spChg chg="del mod">
          <ac:chgData name="吉貴 川原" userId="7b5e271a57f5769d" providerId="Windows Live" clId="Web-{11F760EA-1DAA-D520-34EB-98933A622170}" dt="2025-05-25T02:29:34.036" v="361"/>
          <ac:spMkLst>
            <pc:docMk/>
            <pc:sldMk cId="3073141513" sldId="277"/>
            <ac:spMk id="3" creationId="{FAB0BB82-75C5-8F22-840B-8F249C98A8FB}"/>
          </ac:spMkLst>
        </pc:spChg>
        <pc:spChg chg="mod">
          <ac:chgData name="吉貴 川原" userId="7b5e271a57f5769d" providerId="Windows Live" clId="Web-{11F760EA-1DAA-D520-34EB-98933A622170}" dt="2025-05-25T02:36:44.117" v="511" actId="20577"/>
          <ac:spMkLst>
            <pc:docMk/>
            <pc:sldMk cId="3073141513" sldId="277"/>
            <ac:spMk id="4" creationId="{662B9F8A-7478-343C-325F-626E5A04A11C}"/>
          </ac:spMkLst>
        </pc:spChg>
        <pc:spChg chg="del mod">
          <ac:chgData name="吉貴 川原" userId="7b5e271a57f5769d" providerId="Windows Live" clId="Web-{11F760EA-1DAA-D520-34EB-98933A622170}" dt="2025-05-25T02:31:03.024" v="404"/>
          <ac:spMkLst>
            <pc:docMk/>
            <pc:sldMk cId="3073141513" sldId="277"/>
            <ac:spMk id="5" creationId="{59846BF7-0287-57A4-FA0D-F69589E95594}"/>
          </ac:spMkLst>
        </pc:spChg>
        <pc:spChg chg="del mod">
          <ac:chgData name="吉貴 川原" userId="7b5e271a57f5769d" providerId="Windows Live" clId="Web-{11F760EA-1DAA-D520-34EB-98933A622170}" dt="2025-05-25T02:30:48.508" v="399"/>
          <ac:spMkLst>
            <pc:docMk/>
            <pc:sldMk cId="3073141513" sldId="277"/>
            <ac:spMk id="11" creationId="{DDEA2A6A-869A-6485-69FB-A8309D77ED81}"/>
          </ac:spMkLst>
        </pc:spChg>
        <pc:spChg chg="del mod">
          <ac:chgData name="吉貴 川原" userId="7b5e271a57f5769d" providerId="Windows Live" clId="Web-{11F760EA-1DAA-D520-34EB-98933A622170}" dt="2025-05-25T02:30:04.350" v="380"/>
          <ac:spMkLst>
            <pc:docMk/>
            <pc:sldMk cId="3073141513" sldId="277"/>
            <ac:spMk id="13" creationId="{BF3E7818-7BE1-6640-E7D3-4E181AB5400E}"/>
          </ac:spMkLst>
        </pc:spChg>
        <pc:spChg chg="del mod">
          <ac:chgData name="吉貴 川原" userId="7b5e271a57f5769d" providerId="Windows Live" clId="Web-{11F760EA-1DAA-D520-34EB-98933A622170}" dt="2025-05-25T02:31:37.541" v="412"/>
          <ac:spMkLst>
            <pc:docMk/>
            <pc:sldMk cId="3073141513" sldId="277"/>
            <ac:spMk id="14" creationId="{C10EBE36-7F28-9D64-1A67-7C3BAA03FEE2}"/>
          </ac:spMkLst>
        </pc:spChg>
      </pc:sldChg>
      <pc:sldChg chg="modSp">
        <pc:chgData name="吉貴 川原" userId="7b5e271a57f5769d" providerId="Windows Live" clId="Web-{11F760EA-1DAA-D520-34EB-98933A622170}" dt="2025-05-25T02:25:56.996" v="310" actId="14100"/>
        <pc:sldMkLst>
          <pc:docMk/>
          <pc:sldMk cId="3908334337" sldId="278"/>
        </pc:sldMkLst>
        <pc:picChg chg="mod modCrop">
          <ac:chgData name="吉貴 川原" userId="7b5e271a57f5769d" providerId="Windows Live" clId="Web-{11F760EA-1DAA-D520-34EB-98933A622170}" dt="2025-05-25T02:25:56.996" v="310" actId="14100"/>
          <ac:picMkLst>
            <pc:docMk/>
            <pc:sldMk cId="3908334337" sldId="278"/>
            <ac:picMk id="3" creationId="{31AB96C4-7013-7BD1-639D-7B7743991C69}"/>
          </ac:picMkLst>
        </pc:picChg>
      </pc:sldChg>
      <pc:sldChg chg="modSp">
        <pc:chgData name="吉貴 川原" userId="7b5e271a57f5769d" providerId="Windows Live" clId="Web-{11F760EA-1DAA-D520-34EB-98933A622170}" dt="2025-05-25T02:52:16.530" v="659" actId="14100"/>
        <pc:sldMkLst>
          <pc:docMk/>
          <pc:sldMk cId="1604778038" sldId="279"/>
        </pc:sldMkLst>
        <pc:spChg chg="mod">
          <ac:chgData name="吉貴 川原" userId="7b5e271a57f5769d" providerId="Windows Live" clId="Web-{11F760EA-1DAA-D520-34EB-98933A622170}" dt="2025-05-25T02:52:16.530" v="659" actId="14100"/>
          <ac:spMkLst>
            <pc:docMk/>
            <pc:sldMk cId="1604778038" sldId="279"/>
            <ac:spMk id="3" creationId="{89A4976C-5630-DD6C-183A-E715D7B8DB53}"/>
          </ac:spMkLst>
        </pc:spChg>
        <pc:spChg chg="mod">
          <ac:chgData name="吉貴 川原" userId="7b5e271a57f5769d" providerId="Windows Live" clId="Web-{11F760EA-1DAA-D520-34EB-98933A622170}" dt="2025-05-25T02:37:48.932" v="529" actId="1076"/>
          <ac:spMkLst>
            <pc:docMk/>
            <pc:sldMk cId="1604778038" sldId="279"/>
            <ac:spMk id="5" creationId="{7064EC36-A30B-F6AD-A305-F4F9CEC26ECC}"/>
          </ac:spMkLst>
        </pc:spChg>
      </pc:sldChg>
      <pc:sldChg chg="delSp modSp">
        <pc:chgData name="吉貴 川原" userId="7b5e271a57f5769d" providerId="Windows Live" clId="Web-{11F760EA-1DAA-D520-34EB-98933A622170}" dt="2025-05-25T02:37:25.009" v="524" actId="20577"/>
        <pc:sldMkLst>
          <pc:docMk/>
          <pc:sldMk cId="4261381920" sldId="280"/>
        </pc:sldMkLst>
        <pc:spChg chg="del mod">
          <ac:chgData name="吉貴 川原" userId="7b5e271a57f5769d" providerId="Windows Live" clId="Web-{11F760EA-1DAA-D520-34EB-98933A622170}" dt="2025-05-25T02:35:23.629" v="482"/>
          <ac:spMkLst>
            <pc:docMk/>
            <pc:sldMk cId="4261381920" sldId="280"/>
            <ac:spMk id="2" creationId="{427A134A-B6CE-A1F5-4D1D-4607F7D7C409}"/>
          </ac:spMkLst>
        </pc:spChg>
        <pc:spChg chg="mod">
          <ac:chgData name="吉貴 川原" userId="7b5e271a57f5769d" providerId="Windows Live" clId="Web-{11F760EA-1DAA-D520-34EB-98933A622170}" dt="2025-05-25T02:37:17.337" v="522" actId="1076"/>
          <ac:spMkLst>
            <pc:docMk/>
            <pc:sldMk cId="4261381920" sldId="280"/>
            <ac:spMk id="4" creationId="{C97A7FCF-FA33-E727-2307-48A1B0863122}"/>
          </ac:spMkLst>
        </pc:spChg>
        <pc:spChg chg="mod">
          <ac:chgData name="吉貴 川原" userId="7b5e271a57f5769d" providerId="Windows Live" clId="Web-{11F760EA-1DAA-D520-34EB-98933A622170}" dt="2025-05-25T02:37:25.009" v="524" actId="20577"/>
          <ac:spMkLst>
            <pc:docMk/>
            <pc:sldMk cId="4261381920" sldId="280"/>
            <ac:spMk id="6" creationId="{EFED3905-DF4B-1C70-6A8C-5A271786EADA}"/>
          </ac:spMkLst>
        </pc:spChg>
        <pc:spChg chg="del mod">
          <ac:chgData name="吉貴 川原" userId="7b5e271a57f5769d" providerId="Windows Live" clId="Web-{11F760EA-1DAA-D520-34EB-98933A622170}" dt="2025-05-25T02:35:35.692" v="486"/>
          <ac:spMkLst>
            <pc:docMk/>
            <pc:sldMk cId="4261381920" sldId="280"/>
            <ac:spMk id="9" creationId="{21C679FD-3245-CC3B-861C-F59BBC73E7E0}"/>
          </ac:spMkLst>
        </pc:spChg>
        <pc:spChg chg="del">
          <ac:chgData name="吉貴 川原" userId="7b5e271a57f5769d" providerId="Windows Live" clId="Web-{11F760EA-1DAA-D520-34EB-98933A622170}" dt="2025-05-25T02:37:09.196" v="521"/>
          <ac:spMkLst>
            <pc:docMk/>
            <pc:sldMk cId="4261381920" sldId="280"/>
            <ac:spMk id="13" creationId="{6398186E-ACAC-0461-78A2-5CFBB1C301BF}"/>
          </ac:spMkLst>
        </pc:spChg>
        <pc:spChg chg="del mod">
          <ac:chgData name="吉貴 川原" userId="7b5e271a57f5769d" providerId="Windows Live" clId="Web-{11F760EA-1DAA-D520-34EB-98933A622170}" dt="2025-05-25T02:35:50.865" v="492"/>
          <ac:spMkLst>
            <pc:docMk/>
            <pc:sldMk cId="4261381920" sldId="280"/>
            <ac:spMk id="14" creationId="{3AD648FB-F18E-3581-EAAE-F24475ED3FB8}"/>
          </ac:spMkLst>
        </pc:spChg>
        <pc:spChg chg="del mod">
          <ac:chgData name="吉貴 川原" userId="7b5e271a57f5769d" providerId="Windows Live" clId="Web-{11F760EA-1DAA-D520-34EB-98933A622170}" dt="2025-05-25T02:36:13.006" v="503"/>
          <ac:spMkLst>
            <pc:docMk/>
            <pc:sldMk cId="4261381920" sldId="280"/>
            <ac:spMk id="16" creationId="{2EAA5A44-F360-5F98-F8D7-60EFC7D9EAD0}"/>
          </ac:spMkLst>
        </pc:spChg>
      </pc:sldChg>
      <pc:sldChg chg="modSp">
        <pc:chgData name="吉貴 川原" userId="7b5e271a57f5769d" providerId="Windows Live" clId="Web-{11F760EA-1DAA-D520-34EB-98933A622170}" dt="2025-05-25T02:35:06.816" v="476" actId="1076"/>
        <pc:sldMkLst>
          <pc:docMk/>
          <pc:sldMk cId="2059532112" sldId="281"/>
        </pc:sldMkLst>
        <pc:picChg chg="mod modCrop">
          <ac:chgData name="吉貴 川原" userId="7b5e271a57f5769d" providerId="Windows Live" clId="Web-{11F760EA-1DAA-D520-34EB-98933A622170}" dt="2025-05-25T02:35:06.816" v="476" actId="1076"/>
          <ac:picMkLst>
            <pc:docMk/>
            <pc:sldMk cId="2059532112" sldId="281"/>
            <ac:picMk id="3" creationId="{3A91036E-CABD-B1AB-7CF8-69B049A43697}"/>
          </ac:picMkLst>
        </pc:picChg>
      </pc:sldChg>
    </pc:docChg>
  </pc:docChgLst>
  <pc:docChgLst>
    <pc:chgData name="吉貴 川原" userId="7b5e271a57f5769d" providerId="Windows Live" clId="Web-{289B4D0D-3204-60B8-6BF1-4C0BFE389AAE}"/>
    <pc:docChg chg="addSld delSld modSld">
      <pc:chgData name="吉貴 川原" userId="7b5e271a57f5769d" providerId="Windows Live" clId="Web-{289B4D0D-3204-60B8-6BF1-4C0BFE389AAE}" dt="2025-05-05T02:57:50.020" v="878"/>
      <pc:docMkLst>
        <pc:docMk/>
      </pc:docMkLst>
      <pc:sldChg chg="modSp">
        <pc:chgData name="吉貴 川原" userId="7b5e271a57f5769d" providerId="Windows Live" clId="Web-{289B4D0D-3204-60B8-6BF1-4C0BFE389AAE}" dt="2025-05-05T01:31:29.959" v="404" actId="20577"/>
        <pc:sldMkLst>
          <pc:docMk/>
          <pc:sldMk cId="2329342256" sldId="257"/>
        </pc:sldMkLst>
        <pc:spChg chg="mod">
          <ac:chgData name="吉貴 川原" userId="7b5e271a57f5769d" providerId="Windows Live" clId="Web-{289B4D0D-3204-60B8-6BF1-4C0BFE389AAE}" dt="2025-05-05T01:31:29.959" v="404" actId="20577"/>
          <ac:spMkLst>
            <pc:docMk/>
            <pc:sldMk cId="2329342256" sldId="257"/>
            <ac:spMk id="3" creationId="{75CF9BF9-7638-A939-7F6D-467790CA045A}"/>
          </ac:spMkLst>
        </pc:spChg>
      </pc:sldChg>
      <pc:sldChg chg="modSp">
        <pc:chgData name="吉貴 川原" userId="7b5e271a57f5769d" providerId="Windows Live" clId="Web-{289B4D0D-3204-60B8-6BF1-4C0BFE389AAE}" dt="2025-05-05T01:37:37.393" v="463" actId="14100"/>
        <pc:sldMkLst>
          <pc:docMk/>
          <pc:sldMk cId="4062570693" sldId="258"/>
        </pc:sldMkLst>
        <pc:spChg chg="mod">
          <ac:chgData name="吉貴 川原" userId="7b5e271a57f5769d" providerId="Windows Live" clId="Web-{289B4D0D-3204-60B8-6BF1-4C0BFE389AAE}" dt="2025-05-05T01:37:34.831" v="462" actId="1076"/>
          <ac:spMkLst>
            <pc:docMk/>
            <pc:sldMk cId="4062570693" sldId="258"/>
            <ac:spMk id="2" creationId="{C87FF90D-2A68-C61C-64F0-9D407335BE3C}"/>
          </ac:spMkLst>
        </pc:spChg>
        <pc:spChg chg="mod">
          <ac:chgData name="吉貴 川原" userId="7b5e271a57f5769d" providerId="Windows Live" clId="Web-{289B4D0D-3204-60B8-6BF1-4C0BFE389AAE}" dt="2025-05-05T01:37:37.393" v="463" actId="14100"/>
          <ac:spMkLst>
            <pc:docMk/>
            <pc:sldMk cId="4062570693" sldId="258"/>
            <ac:spMk id="3" creationId="{190275C0-A684-1B42-6953-74B812BFB3C8}"/>
          </ac:spMkLst>
        </pc:spChg>
      </pc:sldChg>
      <pc:sldChg chg="addSp delSp modSp">
        <pc:chgData name="吉貴 川原" userId="7b5e271a57f5769d" providerId="Windows Live" clId="Web-{289B4D0D-3204-60B8-6BF1-4C0BFE389AAE}" dt="2025-05-05T02:53:57.530" v="850"/>
        <pc:sldMkLst>
          <pc:docMk/>
          <pc:sldMk cId="2316262965" sldId="259"/>
        </pc:sldMkLst>
        <pc:spChg chg="mod">
          <ac:chgData name="吉貴 川原" userId="7b5e271a57f5769d" providerId="Windows Live" clId="Web-{289B4D0D-3204-60B8-6BF1-4C0BFE389AAE}" dt="2025-05-05T00:59:43.973" v="11" actId="14100"/>
          <ac:spMkLst>
            <pc:docMk/>
            <pc:sldMk cId="2316262965" sldId="259"/>
            <ac:spMk id="2" creationId="{65285B8B-59DF-DB6B-57A4-0F2AF0E2F692}"/>
          </ac:spMkLst>
        </pc:spChg>
        <pc:spChg chg="mod">
          <ac:chgData name="吉貴 川原" userId="7b5e271a57f5769d" providerId="Windows Live" clId="Web-{289B4D0D-3204-60B8-6BF1-4C0BFE389AAE}" dt="2025-05-05T02:53:53.530" v="849"/>
          <ac:spMkLst>
            <pc:docMk/>
            <pc:sldMk cId="2316262965" sldId="259"/>
            <ac:spMk id="3" creationId="{2301275B-61B9-6ED6-BB40-21AA6A407FFE}"/>
          </ac:spMkLst>
        </pc:spChg>
        <pc:spChg chg="del">
          <ac:chgData name="吉貴 川原" userId="7b5e271a57f5769d" providerId="Windows Live" clId="Web-{289B4D0D-3204-60B8-6BF1-4C0BFE389AAE}" dt="2025-05-05T01:00:02.880" v="14"/>
          <ac:spMkLst>
            <pc:docMk/>
            <pc:sldMk cId="2316262965" sldId="259"/>
            <ac:spMk id="5" creationId="{65F0876A-703B-978D-0230-4019A27B2097}"/>
          </ac:spMkLst>
        </pc:spChg>
        <pc:spChg chg="del">
          <ac:chgData name="吉貴 川原" userId="7b5e271a57f5769d" providerId="Windows Live" clId="Web-{289B4D0D-3204-60B8-6BF1-4C0BFE389AAE}" dt="2025-05-05T01:00:08.318" v="15"/>
          <ac:spMkLst>
            <pc:docMk/>
            <pc:sldMk cId="2316262965" sldId="259"/>
            <ac:spMk id="6" creationId="{DF723845-A2B3-ECDC-A79B-00C39EC128A8}"/>
          </ac:spMkLst>
        </pc:spChg>
        <pc:spChg chg="add mod">
          <ac:chgData name="吉貴 川原" userId="7b5e271a57f5769d" providerId="Windows Live" clId="Web-{289B4D0D-3204-60B8-6BF1-4C0BFE389AAE}" dt="2025-05-05T02:53:57.530" v="850"/>
          <ac:spMkLst>
            <pc:docMk/>
            <pc:sldMk cId="2316262965" sldId="259"/>
            <ac:spMk id="7" creationId="{68D52532-303B-5072-F89E-8C16A4407610}"/>
          </ac:spMkLst>
        </pc:spChg>
        <pc:spChg chg="add del mod">
          <ac:chgData name="吉貴 川原" userId="7b5e271a57f5769d" providerId="Windows Live" clId="Web-{289B4D0D-3204-60B8-6BF1-4C0BFE389AAE}" dt="2025-05-05T01:10:50.293" v="118"/>
          <ac:spMkLst>
            <pc:docMk/>
            <pc:sldMk cId="2316262965" sldId="259"/>
            <ac:spMk id="8" creationId="{4D464D27-4E47-37C5-E443-5400C531B998}"/>
          </ac:spMkLst>
        </pc:spChg>
        <pc:spChg chg="add del mod">
          <ac:chgData name="吉貴 川原" userId="7b5e271a57f5769d" providerId="Windows Live" clId="Web-{289B4D0D-3204-60B8-6BF1-4C0BFE389AAE}" dt="2025-05-05T01:33:12.916" v="423"/>
          <ac:spMkLst>
            <pc:docMk/>
            <pc:sldMk cId="2316262965" sldId="259"/>
            <ac:spMk id="9" creationId="{C28EDC86-5CF4-0D64-563B-4028B61EC71B}"/>
          </ac:spMkLst>
        </pc:spChg>
      </pc:sldChg>
      <pc:sldChg chg="addSp delSp modSp del">
        <pc:chgData name="吉貴 川原" userId="7b5e271a57f5769d" providerId="Windows Live" clId="Web-{289B4D0D-3204-60B8-6BF1-4C0BFE389AAE}" dt="2025-05-05T01:16:45.305" v="164"/>
        <pc:sldMkLst>
          <pc:docMk/>
          <pc:sldMk cId="4141519530" sldId="260"/>
        </pc:sldMkLst>
        <pc:spChg chg="del mod">
          <ac:chgData name="吉貴 川原" userId="7b5e271a57f5769d" providerId="Windows Live" clId="Web-{289B4D0D-3204-60B8-6BF1-4C0BFE389AAE}" dt="2025-05-05T01:01:57.009" v="49"/>
          <ac:spMkLst>
            <pc:docMk/>
            <pc:sldMk cId="4141519530" sldId="260"/>
            <ac:spMk id="5" creationId="{68D52532-303B-5072-F89E-8C16A4407610}"/>
          </ac:spMkLst>
        </pc:spChg>
        <pc:spChg chg="mod">
          <ac:chgData name="吉貴 川原" userId="7b5e271a57f5769d" providerId="Windows Live" clId="Web-{289B4D0D-3204-60B8-6BF1-4C0BFE389AAE}" dt="2025-05-05T01:01:41.055" v="42" actId="20577"/>
          <ac:spMkLst>
            <pc:docMk/>
            <pc:sldMk cId="4141519530" sldId="260"/>
            <ac:spMk id="9" creationId="{88CF6551-3962-118C-B6B4-3C07C963FA41}"/>
          </ac:spMkLst>
        </pc:spChg>
        <pc:spChg chg="add del mod">
          <ac:chgData name="吉貴 川原" userId="7b5e271a57f5769d" providerId="Windows Live" clId="Web-{289B4D0D-3204-60B8-6BF1-4C0BFE389AAE}" dt="2025-05-05T01:01:30.695" v="36"/>
          <ac:spMkLst>
            <pc:docMk/>
            <pc:sldMk cId="4141519530" sldId="260"/>
            <ac:spMk id="10" creationId="{2E756774-69AA-2738-E833-C47B40858D01}"/>
          </ac:spMkLst>
        </pc:spChg>
      </pc:sldChg>
      <pc:sldChg chg="del">
        <pc:chgData name="吉貴 川原" userId="7b5e271a57f5769d" providerId="Windows Live" clId="Web-{289B4D0D-3204-60B8-6BF1-4C0BFE389AAE}" dt="2025-05-05T01:16:53.852" v="165"/>
        <pc:sldMkLst>
          <pc:docMk/>
          <pc:sldMk cId="3898348149" sldId="261"/>
        </pc:sldMkLst>
      </pc:sldChg>
      <pc:sldChg chg="del">
        <pc:chgData name="吉貴 川原" userId="7b5e271a57f5769d" providerId="Windows Live" clId="Web-{289B4D0D-3204-60B8-6BF1-4C0BFE389AAE}" dt="2025-05-05T01:16:59.399" v="167"/>
        <pc:sldMkLst>
          <pc:docMk/>
          <pc:sldMk cId="1852885590" sldId="262"/>
        </pc:sldMkLst>
      </pc:sldChg>
      <pc:sldChg chg="del">
        <pc:chgData name="吉貴 川原" userId="7b5e271a57f5769d" providerId="Windows Live" clId="Web-{289B4D0D-3204-60B8-6BF1-4C0BFE389AAE}" dt="2025-05-05T01:16:29.789" v="163"/>
        <pc:sldMkLst>
          <pc:docMk/>
          <pc:sldMk cId="3394614382" sldId="263"/>
        </pc:sldMkLst>
      </pc:sldChg>
      <pc:sldChg chg="modSp">
        <pc:chgData name="吉貴 川原" userId="7b5e271a57f5769d" providerId="Windows Live" clId="Web-{289B4D0D-3204-60B8-6BF1-4C0BFE389AAE}" dt="2025-05-05T02:48:02.272" v="784" actId="20577"/>
        <pc:sldMkLst>
          <pc:docMk/>
          <pc:sldMk cId="1460906055" sldId="264"/>
        </pc:sldMkLst>
        <pc:spChg chg="mod">
          <ac:chgData name="吉貴 川原" userId="7b5e271a57f5769d" providerId="Windows Live" clId="Web-{289B4D0D-3204-60B8-6BF1-4C0BFE389AAE}" dt="2025-05-05T02:48:02.272" v="784" actId="20577"/>
          <ac:spMkLst>
            <pc:docMk/>
            <pc:sldMk cId="1460906055" sldId="264"/>
            <ac:spMk id="3" creationId="{00546F83-D69A-CC56-A048-F84588853936}"/>
          </ac:spMkLst>
        </pc:spChg>
      </pc:sldChg>
      <pc:sldChg chg="delSp del">
        <pc:chgData name="吉貴 川原" userId="7b5e271a57f5769d" providerId="Windows Live" clId="Web-{289B4D0D-3204-60B8-6BF1-4C0BFE389AAE}" dt="2025-05-05T01:38:38.333" v="470"/>
        <pc:sldMkLst>
          <pc:docMk/>
          <pc:sldMk cId="2562375477" sldId="265"/>
        </pc:sldMkLst>
        <pc:spChg chg="del">
          <ac:chgData name="吉貴 川原" userId="7b5e271a57f5769d" providerId="Windows Live" clId="Web-{289B4D0D-3204-60B8-6BF1-4C0BFE389AAE}" dt="2025-05-05T01:38:26.332" v="469"/>
          <ac:spMkLst>
            <pc:docMk/>
            <pc:sldMk cId="2562375477" sldId="265"/>
            <ac:spMk id="4" creationId="{F41E2D0A-C029-64AD-2B1A-7F6AF86A10AB}"/>
          </ac:spMkLst>
        </pc:spChg>
      </pc:sldChg>
      <pc:sldChg chg="addSp modSp new">
        <pc:chgData name="吉貴 川原" userId="7b5e271a57f5769d" providerId="Windows Live" clId="Web-{289B4D0D-3204-60B8-6BF1-4C0BFE389AAE}" dt="2025-05-05T02:50:37.853" v="825"/>
        <pc:sldMkLst>
          <pc:docMk/>
          <pc:sldMk cId="3856000217" sldId="265"/>
        </pc:sldMkLst>
        <pc:graphicFrameChg chg="add mod modGraphic">
          <ac:chgData name="吉貴 川原" userId="7b5e271a57f5769d" providerId="Windows Live" clId="Web-{289B4D0D-3204-60B8-6BF1-4C0BFE389AAE}" dt="2025-05-05T02:50:37.853" v="825"/>
          <ac:graphicFrameMkLst>
            <pc:docMk/>
            <pc:sldMk cId="3856000217" sldId="265"/>
            <ac:graphicFrameMk id="3" creationId="{4717955E-4117-F5DB-2E6C-92091FBAF69E}"/>
          </ac:graphicFrameMkLst>
        </pc:graphicFrameChg>
      </pc:sldChg>
      <pc:sldChg chg="addSp delSp modSp new del mod modClrScheme chgLayout">
        <pc:chgData name="吉貴 川原" userId="7b5e271a57f5769d" providerId="Windows Live" clId="Web-{289B4D0D-3204-60B8-6BF1-4C0BFE389AAE}" dt="2025-05-05T02:56:01.627" v="873"/>
        <pc:sldMkLst>
          <pc:docMk/>
          <pc:sldMk cId="867223666" sldId="266"/>
        </pc:sldMkLst>
        <pc:spChg chg="mod ord">
          <ac:chgData name="吉貴 川原" userId="7b5e271a57f5769d" providerId="Windows Live" clId="Web-{289B4D0D-3204-60B8-6BF1-4C0BFE389AAE}" dt="2025-05-05T02:52:10.309" v="827"/>
          <ac:spMkLst>
            <pc:docMk/>
            <pc:sldMk cId="867223666" sldId="266"/>
            <ac:spMk id="2" creationId="{1A125E9B-0A21-6974-7275-FAE333E2F6C3}"/>
          </ac:spMkLst>
        </pc:spChg>
        <pc:spChg chg="add del mod ord">
          <ac:chgData name="吉貴 川原" userId="7b5e271a57f5769d" providerId="Windows Live" clId="Web-{289B4D0D-3204-60B8-6BF1-4C0BFE389AAE}" dt="2025-05-05T02:55:17.610" v="861"/>
          <ac:spMkLst>
            <pc:docMk/>
            <pc:sldMk cId="867223666" sldId="266"/>
            <ac:spMk id="3" creationId="{D2190C43-FDBE-BE76-ACCE-27923FA17B7C}"/>
          </ac:spMkLst>
        </pc:spChg>
        <pc:spChg chg="add del mod ord">
          <ac:chgData name="吉貴 川原" userId="7b5e271a57f5769d" providerId="Windows Live" clId="Web-{289B4D0D-3204-60B8-6BF1-4C0BFE389AAE}" dt="2025-05-05T02:54:40.453" v="851"/>
          <ac:spMkLst>
            <pc:docMk/>
            <pc:sldMk cId="867223666" sldId="266"/>
            <ac:spMk id="4" creationId="{92E0AD37-AF28-DA47-DBE5-AE4053B7A9A5}"/>
          </ac:spMkLst>
        </pc:spChg>
        <pc:spChg chg="add del mod">
          <ac:chgData name="吉貴 川原" userId="7b5e271a57f5769d" providerId="Windows Live" clId="Web-{289B4D0D-3204-60B8-6BF1-4C0BFE389AAE}" dt="2025-05-05T02:55:20.938" v="862"/>
          <ac:spMkLst>
            <pc:docMk/>
            <pc:sldMk cId="867223666" sldId="266"/>
            <ac:spMk id="7" creationId="{D9A32A3B-D67B-CC9D-593C-9F717160E178}"/>
          </ac:spMkLst>
        </pc:spChg>
        <pc:spChg chg="add del mod">
          <ac:chgData name="吉貴 川原" userId="7b5e271a57f5769d" providerId="Windows Live" clId="Web-{289B4D0D-3204-60B8-6BF1-4C0BFE389AAE}" dt="2025-05-05T02:56:00.330" v="872"/>
          <ac:spMkLst>
            <pc:docMk/>
            <pc:sldMk cId="867223666" sldId="266"/>
            <ac:spMk id="9" creationId="{E025E8C7-6EC1-5C68-326F-684123326B43}"/>
          </ac:spMkLst>
        </pc:spChg>
        <pc:graphicFrameChg chg="add del mod ord modGraphic">
          <ac:chgData name="吉貴 川原" userId="7b5e271a57f5769d" providerId="Windows Live" clId="Web-{289B4D0D-3204-60B8-6BF1-4C0BFE389AAE}" dt="2025-05-05T02:55:57.611" v="871"/>
          <ac:graphicFrameMkLst>
            <pc:docMk/>
            <pc:sldMk cId="867223666" sldId="266"/>
            <ac:graphicFrameMk id="10" creationId="{22C93606-F826-9043-B2DE-D54B1947C027}"/>
          </ac:graphicFrameMkLst>
        </pc:graphicFrameChg>
        <pc:picChg chg="add del mod ord">
          <ac:chgData name="吉貴 川原" userId="7b5e271a57f5769d" providerId="Windows Live" clId="Web-{289B4D0D-3204-60B8-6BF1-4C0BFE389AAE}" dt="2025-05-05T02:56:00.330" v="872"/>
          <ac:picMkLst>
            <pc:docMk/>
            <pc:sldMk cId="867223666" sldId="266"/>
            <ac:picMk id="5" creationId="{B203780A-356C-D405-1CA7-F63B47AD82C5}"/>
          </ac:picMkLst>
        </pc:picChg>
      </pc:sldChg>
      <pc:sldChg chg="addSp modSp new">
        <pc:chgData name="吉貴 川原" userId="7b5e271a57f5769d" providerId="Windows Live" clId="Web-{289B4D0D-3204-60B8-6BF1-4C0BFE389AAE}" dt="2025-05-05T02:57:19.973" v="875"/>
        <pc:sldMkLst>
          <pc:docMk/>
          <pc:sldMk cId="1641875045" sldId="266"/>
        </pc:sldMkLst>
        <pc:picChg chg="add mod">
          <ac:chgData name="吉貴 川原" userId="7b5e271a57f5769d" providerId="Windows Live" clId="Web-{289B4D0D-3204-60B8-6BF1-4C0BFE389AAE}" dt="2025-05-05T02:57:19.973" v="875"/>
          <ac:picMkLst>
            <pc:docMk/>
            <pc:sldMk cId="1641875045" sldId="266"/>
            <ac:picMk id="3" creationId="{1E72B06C-004E-E0E2-2125-AC1121AC8881}"/>
          </ac:picMkLst>
        </pc:picChg>
      </pc:sldChg>
      <pc:sldChg chg="del">
        <pc:chgData name="吉貴 川原" userId="7b5e271a57f5769d" providerId="Windows Live" clId="Web-{289B4D0D-3204-60B8-6BF1-4C0BFE389AAE}" dt="2025-05-05T01:16:56.211" v="166"/>
        <pc:sldMkLst>
          <pc:docMk/>
          <pc:sldMk cId="2788916278" sldId="266"/>
        </pc:sldMkLst>
      </pc:sldChg>
      <pc:sldChg chg="addSp delSp modSp new">
        <pc:chgData name="吉貴 川原" userId="7b5e271a57f5769d" providerId="Windows Live" clId="Web-{289B4D0D-3204-60B8-6BF1-4C0BFE389AAE}" dt="2025-05-05T02:57:50.020" v="878"/>
        <pc:sldMkLst>
          <pc:docMk/>
          <pc:sldMk cId="1669285821" sldId="267"/>
        </pc:sldMkLst>
        <pc:picChg chg="add del mod">
          <ac:chgData name="吉貴 川原" userId="7b5e271a57f5769d" providerId="Windows Live" clId="Web-{289B4D0D-3204-60B8-6BF1-4C0BFE389AAE}" dt="2025-05-05T02:57:50.020" v="878"/>
          <ac:picMkLst>
            <pc:docMk/>
            <pc:sldMk cId="1669285821" sldId="267"/>
            <ac:picMk id="3" creationId="{B257C309-2902-A479-86E7-7DDAB1A87610}"/>
          </ac:picMkLst>
        </pc:picChg>
      </pc:sldChg>
    </pc:docChg>
  </pc:docChgLst>
  <pc:docChgLst>
    <pc:chgData name="吉貴 川原" userId="7b5e271a57f5769d" providerId="Windows Live" clId="Web-{8B565A96-5708-6697-86B9-9340FE69985E}"/>
    <pc:docChg chg="addSld delSld modSld">
      <pc:chgData name="吉貴 川原" userId="7b5e271a57f5769d" providerId="Windows Live" clId="Web-{8B565A96-5708-6697-86B9-9340FE69985E}" dt="2025-05-05T09:23:38.884" v="1206" actId="20577"/>
      <pc:docMkLst>
        <pc:docMk/>
      </pc:docMkLst>
      <pc:sldChg chg="addSp modSp">
        <pc:chgData name="吉貴 川原" userId="7b5e271a57f5769d" providerId="Windows Live" clId="Web-{8B565A96-5708-6697-86B9-9340FE69985E}" dt="2025-05-05T02:58:14.432" v="0"/>
        <pc:sldMkLst>
          <pc:docMk/>
          <pc:sldMk cId="1669285821" sldId="267"/>
        </pc:sldMkLst>
        <pc:picChg chg="add mod">
          <ac:chgData name="吉貴 川原" userId="7b5e271a57f5769d" providerId="Windows Live" clId="Web-{8B565A96-5708-6697-86B9-9340FE69985E}" dt="2025-05-05T02:58:14.432" v="0"/>
          <ac:picMkLst>
            <pc:docMk/>
            <pc:sldMk cId="1669285821" sldId="267"/>
            <ac:picMk id="3" creationId="{CA882C65-C61A-2147-7336-23A885BF9462}"/>
          </ac:picMkLst>
        </pc:picChg>
      </pc:sldChg>
      <pc:sldChg chg="addSp modSp new">
        <pc:chgData name="吉貴 川原" userId="7b5e271a57f5769d" providerId="Windows Live" clId="Web-{8B565A96-5708-6697-86B9-9340FE69985E}" dt="2025-05-05T02:58:43.495" v="2"/>
        <pc:sldMkLst>
          <pc:docMk/>
          <pc:sldMk cId="1613826469" sldId="268"/>
        </pc:sldMkLst>
        <pc:picChg chg="add mod">
          <ac:chgData name="吉貴 川原" userId="7b5e271a57f5769d" providerId="Windows Live" clId="Web-{8B565A96-5708-6697-86B9-9340FE69985E}" dt="2025-05-05T02:58:43.495" v="2"/>
          <ac:picMkLst>
            <pc:docMk/>
            <pc:sldMk cId="1613826469" sldId="268"/>
            <ac:picMk id="3" creationId="{4FFDB91D-412B-9869-7CB6-A2A0A6D82020}"/>
          </ac:picMkLst>
        </pc:picChg>
      </pc:sldChg>
      <pc:sldChg chg="addSp modSp new">
        <pc:chgData name="吉貴 川原" userId="7b5e271a57f5769d" providerId="Windows Live" clId="Web-{8B565A96-5708-6697-86B9-9340FE69985E}" dt="2025-05-05T02:59:02.496" v="4"/>
        <pc:sldMkLst>
          <pc:docMk/>
          <pc:sldMk cId="829876085" sldId="269"/>
        </pc:sldMkLst>
        <pc:picChg chg="add mod">
          <ac:chgData name="吉貴 川原" userId="7b5e271a57f5769d" providerId="Windows Live" clId="Web-{8B565A96-5708-6697-86B9-9340FE69985E}" dt="2025-05-05T02:59:02.496" v="4"/>
          <ac:picMkLst>
            <pc:docMk/>
            <pc:sldMk cId="829876085" sldId="269"/>
            <ac:picMk id="3" creationId="{83B3D9E2-750D-0819-F6F3-76A6269C5144}"/>
          </ac:picMkLst>
        </pc:picChg>
      </pc:sldChg>
      <pc:sldChg chg="addSp delSp modSp new">
        <pc:chgData name="吉貴 川原" userId="7b5e271a57f5769d" providerId="Windows Live" clId="Web-{8B565A96-5708-6697-86B9-9340FE69985E}" dt="2025-05-05T06:08:54.654" v="209" actId="20577"/>
        <pc:sldMkLst>
          <pc:docMk/>
          <pc:sldMk cId="4003565289" sldId="270"/>
        </pc:sldMkLst>
        <pc:spChg chg="mod">
          <ac:chgData name="吉貴 川原" userId="7b5e271a57f5769d" providerId="Windows Live" clId="Web-{8B565A96-5708-6697-86B9-9340FE69985E}" dt="2025-05-05T03:00:07.577" v="17" actId="20577"/>
          <ac:spMkLst>
            <pc:docMk/>
            <pc:sldMk cId="4003565289" sldId="270"/>
            <ac:spMk id="2" creationId="{4C8ED7EF-64F8-EBB8-084B-BAC051F9A5B0}"/>
          </ac:spMkLst>
        </pc:spChg>
        <pc:spChg chg="mod">
          <ac:chgData name="吉貴 川原" userId="7b5e271a57f5769d" providerId="Windows Live" clId="Web-{8B565A96-5708-6697-86B9-9340FE69985E}" dt="2025-05-05T06:08:54.654" v="209" actId="20577"/>
          <ac:spMkLst>
            <pc:docMk/>
            <pc:sldMk cId="4003565289" sldId="270"/>
            <ac:spMk id="3" creationId="{499C45FE-1B0B-BE36-FCB8-831F7DFAF2CD}"/>
          </ac:spMkLst>
        </pc:spChg>
        <pc:spChg chg="add del">
          <ac:chgData name="吉貴 川原" userId="7b5e271a57f5769d" providerId="Windows Live" clId="Web-{8B565A96-5708-6697-86B9-9340FE69985E}" dt="2025-05-05T06:00:23.748" v="122"/>
          <ac:spMkLst>
            <pc:docMk/>
            <pc:sldMk cId="4003565289" sldId="270"/>
            <ac:spMk id="5" creationId="{E72D95FA-5B10-0718-933E-537110C995C9}"/>
          </ac:spMkLst>
        </pc:spChg>
        <pc:spChg chg="add del mod">
          <ac:chgData name="吉貴 川原" userId="7b5e271a57f5769d" providerId="Windows Live" clId="Web-{8B565A96-5708-6697-86B9-9340FE69985E}" dt="2025-05-05T06:04:01.458" v="186"/>
          <ac:spMkLst>
            <pc:docMk/>
            <pc:sldMk cId="4003565289" sldId="270"/>
            <ac:spMk id="6" creationId="{EEAAE917-76DC-DC09-6D50-C9C7F861D364}"/>
          </ac:spMkLst>
        </pc:spChg>
        <pc:spChg chg="add del mod">
          <ac:chgData name="吉貴 川原" userId="7b5e271a57f5769d" providerId="Windows Live" clId="Web-{8B565A96-5708-6697-86B9-9340FE69985E}" dt="2025-05-05T06:04:21.771" v="191"/>
          <ac:spMkLst>
            <pc:docMk/>
            <pc:sldMk cId="4003565289" sldId="270"/>
            <ac:spMk id="7" creationId="{8CF6E839-218E-DC1B-D4B0-2CED304575D0}"/>
          </ac:spMkLst>
        </pc:spChg>
        <pc:spChg chg="add mod">
          <ac:chgData name="吉貴 川原" userId="7b5e271a57f5769d" providerId="Windows Live" clId="Web-{8B565A96-5708-6697-86B9-9340FE69985E}" dt="2025-05-05T06:04:41.834" v="193" actId="14100"/>
          <ac:spMkLst>
            <pc:docMk/>
            <pc:sldMk cId="4003565289" sldId="270"/>
            <ac:spMk id="8" creationId="{EEAAE917-76DC-DC09-6D50-C9C7F861D364}"/>
          </ac:spMkLst>
        </pc:spChg>
      </pc:sldChg>
      <pc:sldChg chg="addSp modSp new del">
        <pc:chgData name="吉貴 川原" userId="7b5e271a57f5769d" providerId="Windows Live" clId="Web-{8B565A96-5708-6697-86B9-9340FE69985E}" dt="2025-05-05T06:12:19.545" v="214"/>
        <pc:sldMkLst>
          <pc:docMk/>
          <pc:sldMk cId="134227012" sldId="271"/>
        </pc:sldMkLst>
        <pc:picChg chg="add mod">
          <ac:chgData name="吉貴 川原" userId="7b5e271a57f5769d" providerId="Windows Live" clId="Web-{8B565A96-5708-6697-86B9-9340FE69985E}" dt="2025-05-05T06:11:49.378" v="213"/>
          <ac:picMkLst>
            <pc:docMk/>
            <pc:sldMk cId="134227012" sldId="271"/>
            <ac:picMk id="3" creationId="{387DCCD1-D132-18F8-E3A1-1DEED97B3A9D}"/>
          </ac:picMkLst>
        </pc:picChg>
      </pc:sldChg>
      <pc:sldChg chg="addSp modSp new">
        <pc:chgData name="吉貴 川原" userId="7b5e271a57f5769d" providerId="Windows Live" clId="Web-{8B565A96-5708-6697-86B9-9340FE69985E}" dt="2025-05-05T06:12:47.390" v="220"/>
        <pc:sldMkLst>
          <pc:docMk/>
          <pc:sldMk cId="1102169123" sldId="271"/>
        </pc:sldMkLst>
        <pc:picChg chg="add mod">
          <ac:chgData name="吉貴 川原" userId="7b5e271a57f5769d" providerId="Windows Live" clId="Web-{8B565A96-5708-6697-86B9-9340FE69985E}" dt="2025-05-05T06:12:47.390" v="220"/>
          <ac:picMkLst>
            <pc:docMk/>
            <pc:sldMk cId="1102169123" sldId="271"/>
            <ac:picMk id="3" creationId="{924D0391-B926-CB84-6B3C-371FE2720548}"/>
          </ac:picMkLst>
        </pc:picChg>
      </pc:sldChg>
      <pc:sldChg chg="new del">
        <pc:chgData name="吉貴 川原" userId="7b5e271a57f5769d" providerId="Windows Live" clId="Web-{8B565A96-5708-6697-86B9-9340FE69985E}" dt="2025-05-05T06:11:18.752" v="211"/>
        <pc:sldMkLst>
          <pc:docMk/>
          <pc:sldMk cId="1825760656" sldId="271"/>
        </pc:sldMkLst>
      </pc:sldChg>
      <pc:sldChg chg="new del">
        <pc:chgData name="吉貴 川原" userId="7b5e271a57f5769d" providerId="Windows Live" clId="Web-{8B565A96-5708-6697-86B9-9340FE69985E}" dt="2025-05-05T06:12:27.342" v="216"/>
        <pc:sldMkLst>
          <pc:docMk/>
          <pc:sldMk cId="2968147887" sldId="271"/>
        </pc:sldMkLst>
      </pc:sldChg>
      <pc:sldChg chg="new del">
        <pc:chgData name="吉貴 川原" userId="7b5e271a57f5769d" providerId="Windows Live" clId="Web-{8B565A96-5708-6697-86B9-9340FE69985E}" dt="2025-05-05T06:12:30.920" v="218"/>
        <pc:sldMkLst>
          <pc:docMk/>
          <pc:sldMk cId="3352292086" sldId="271"/>
        </pc:sldMkLst>
      </pc:sldChg>
      <pc:sldChg chg="addSp modSp new">
        <pc:chgData name="吉貴 川原" userId="7b5e271a57f5769d" providerId="Windows Live" clId="Web-{8B565A96-5708-6697-86B9-9340FE69985E}" dt="2025-05-05T06:31:55.069" v="460" actId="20577"/>
        <pc:sldMkLst>
          <pc:docMk/>
          <pc:sldMk cId="4261391867" sldId="272"/>
        </pc:sldMkLst>
        <pc:spChg chg="mod">
          <ac:chgData name="吉貴 川原" userId="7b5e271a57f5769d" providerId="Windows Live" clId="Web-{8B565A96-5708-6697-86B9-9340FE69985E}" dt="2025-05-05T06:13:33.844" v="226" actId="20577"/>
          <ac:spMkLst>
            <pc:docMk/>
            <pc:sldMk cId="4261391867" sldId="272"/>
            <ac:spMk id="2" creationId="{4AAA91E6-C127-C340-288E-1C6D258BA68C}"/>
          </ac:spMkLst>
        </pc:spChg>
        <pc:spChg chg="mod">
          <ac:chgData name="吉貴 川原" userId="7b5e271a57f5769d" providerId="Windows Live" clId="Web-{8B565A96-5708-6697-86B9-9340FE69985E}" dt="2025-05-05T06:31:55.069" v="460" actId="20577"/>
          <ac:spMkLst>
            <pc:docMk/>
            <pc:sldMk cId="4261391867" sldId="272"/>
            <ac:spMk id="3" creationId="{8117AB8D-43AD-8148-B313-3323AF340FF1}"/>
          </ac:spMkLst>
        </pc:spChg>
        <pc:spChg chg="add mod">
          <ac:chgData name="吉貴 川原" userId="7b5e271a57f5769d" providerId="Windows Live" clId="Web-{8B565A96-5708-6697-86B9-9340FE69985E}" dt="2025-05-05T06:26:57.622" v="449" actId="20577"/>
          <ac:spMkLst>
            <pc:docMk/>
            <pc:sldMk cId="4261391867" sldId="272"/>
            <ac:spMk id="5" creationId="{1CC979AE-E821-6DFC-DF60-B0301F0E4AF4}"/>
          </ac:spMkLst>
        </pc:spChg>
      </pc:sldChg>
      <pc:sldChg chg="addSp delSp modSp new">
        <pc:chgData name="吉貴 川原" userId="7b5e271a57f5769d" providerId="Windows Live" clId="Web-{8B565A96-5708-6697-86B9-9340FE69985E}" dt="2025-05-05T07:55:45.019" v="463"/>
        <pc:sldMkLst>
          <pc:docMk/>
          <pc:sldMk cId="611770895" sldId="273"/>
        </pc:sldMkLst>
        <pc:picChg chg="add del mod">
          <ac:chgData name="吉貴 川原" userId="7b5e271a57f5769d" providerId="Windows Live" clId="Web-{8B565A96-5708-6697-86B9-9340FE69985E}" dt="2025-05-05T07:55:34.222" v="462"/>
          <ac:picMkLst>
            <pc:docMk/>
            <pc:sldMk cId="611770895" sldId="273"/>
            <ac:picMk id="3" creationId="{57440ED8-AB8A-9599-0285-07CF3D8627A1}"/>
          </ac:picMkLst>
        </pc:picChg>
        <pc:picChg chg="add mod">
          <ac:chgData name="吉貴 川原" userId="7b5e271a57f5769d" providerId="Windows Live" clId="Web-{8B565A96-5708-6697-86B9-9340FE69985E}" dt="2025-05-05T07:55:45.019" v="463"/>
          <ac:picMkLst>
            <pc:docMk/>
            <pc:sldMk cId="611770895" sldId="273"/>
            <ac:picMk id="4" creationId="{C3A2E840-8A7D-7A9A-16C4-2625066B3ABD}"/>
          </ac:picMkLst>
        </pc:picChg>
      </pc:sldChg>
      <pc:sldChg chg="new del">
        <pc:chgData name="吉貴 川原" userId="7b5e271a57f5769d" providerId="Windows Live" clId="Web-{8B565A96-5708-6697-86B9-9340FE69985E}" dt="2025-05-05T06:27:35.623" v="451"/>
        <pc:sldMkLst>
          <pc:docMk/>
          <pc:sldMk cId="916070037" sldId="273"/>
        </pc:sldMkLst>
      </pc:sldChg>
      <pc:sldChg chg="new del">
        <pc:chgData name="吉貴 川原" userId="7b5e271a57f5769d" providerId="Windows Live" clId="Web-{8B565A96-5708-6697-86B9-9340FE69985E}" dt="2025-05-05T06:27:48.248" v="453"/>
        <pc:sldMkLst>
          <pc:docMk/>
          <pc:sldMk cId="1429479939" sldId="273"/>
        </pc:sldMkLst>
      </pc:sldChg>
      <pc:sldChg chg="addSp delSp modSp new">
        <pc:chgData name="吉貴 川原" userId="7b5e271a57f5769d" providerId="Windows Live" clId="Web-{8B565A96-5708-6697-86B9-9340FE69985E}" dt="2025-05-05T08:19:34.364" v="759" actId="20577"/>
        <pc:sldMkLst>
          <pc:docMk/>
          <pc:sldMk cId="3257414717" sldId="274"/>
        </pc:sldMkLst>
        <pc:spChg chg="mod">
          <ac:chgData name="吉貴 川原" userId="7b5e271a57f5769d" providerId="Windows Live" clId="Web-{8B565A96-5708-6697-86B9-9340FE69985E}" dt="2025-05-05T07:57:25.085" v="480" actId="20577"/>
          <ac:spMkLst>
            <pc:docMk/>
            <pc:sldMk cId="3257414717" sldId="274"/>
            <ac:spMk id="2" creationId="{D80B5E30-B86B-66B0-901E-3985C67BEE46}"/>
          </ac:spMkLst>
        </pc:spChg>
        <pc:spChg chg="mod">
          <ac:chgData name="吉貴 川原" userId="7b5e271a57f5769d" providerId="Windows Live" clId="Web-{8B565A96-5708-6697-86B9-9340FE69985E}" dt="2025-05-05T08:05:27.101" v="600" actId="20577"/>
          <ac:spMkLst>
            <pc:docMk/>
            <pc:sldMk cId="3257414717" sldId="274"/>
            <ac:spMk id="3" creationId="{34ABC9CB-450B-DB58-4E78-4FFA84B71FF3}"/>
          </ac:spMkLst>
        </pc:spChg>
        <pc:spChg chg="add del mod">
          <ac:chgData name="吉貴 川原" userId="7b5e271a57f5769d" providerId="Windows Live" clId="Web-{8B565A96-5708-6697-86B9-9340FE69985E}" dt="2025-05-05T08:03:38.832" v="577"/>
          <ac:spMkLst>
            <pc:docMk/>
            <pc:sldMk cId="3257414717" sldId="274"/>
            <ac:spMk id="5" creationId="{31AF301A-D371-C2DE-DC11-BFCC11391F55}"/>
          </ac:spMkLst>
        </pc:spChg>
        <pc:spChg chg="add mod">
          <ac:chgData name="吉貴 川原" userId="7b5e271a57f5769d" providerId="Windows Live" clId="Web-{8B565A96-5708-6697-86B9-9340FE69985E}" dt="2025-05-05T08:19:34.364" v="759" actId="20577"/>
          <ac:spMkLst>
            <pc:docMk/>
            <pc:sldMk cId="3257414717" sldId="274"/>
            <ac:spMk id="6" creationId="{E3E250A1-1859-3C93-80AD-39635A90BF98}"/>
          </ac:spMkLst>
        </pc:spChg>
      </pc:sldChg>
      <pc:sldChg chg="addSp delSp modSp new">
        <pc:chgData name="吉貴 川原" userId="7b5e271a57f5769d" providerId="Windows Live" clId="Web-{8B565A96-5708-6697-86B9-9340FE69985E}" dt="2025-05-05T08:22:21.604" v="765"/>
        <pc:sldMkLst>
          <pc:docMk/>
          <pc:sldMk cId="2854003657" sldId="275"/>
        </pc:sldMkLst>
        <pc:picChg chg="add del mod">
          <ac:chgData name="吉貴 川原" userId="7b5e271a57f5769d" providerId="Windows Live" clId="Web-{8B565A96-5708-6697-86B9-9340FE69985E}" dt="2025-05-05T08:22:11.854" v="764"/>
          <ac:picMkLst>
            <pc:docMk/>
            <pc:sldMk cId="2854003657" sldId="275"/>
            <ac:picMk id="3" creationId="{353BC758-4299-C1CF-704B-EFD7F5071E35}"/>
          </ac:picMkLst>
        </pc:picChg>
        <pc:picChg chg="add mod">
          <ac:chgData name="吉貴 川原" userId="7b5e271a57f5769d" providerId="Windows Live" clId="Web-{8B565A96-5708-6697-86B9-9340FE69985E}" dt="2025-05-05T08:22:21.604" v="765"/>
          <ac:picMkLst>
            <pc:docMk/>
            <pc:sldMk cId="2854003657" sldId="275"/>
            <ac:picMk id="4" creationId="{FA7C6D1C-6BA6-00EB-14E8-2AC145696D34}"/>
          </ac:picMkLst>
        </pc:picChg>
      </pc:sldChg>
      <pc:sldChg chg="new del">
        <pc:chgData name="吉貴 川原" userId="7b5e271a57f5769d" providerId="Windows Live" clId="Web-{8B565A96-5708-6697-86B9-9340FE69985E}" dt="2025-05-05T08:21:46.478" v="761"/>
        <pc:sldMkLst>
          <pc:docMk/>
          <pc:sldMk cId="3090866486" sldId="275"/>
        </pc:sldMkLst>
      </pc:sldChg>
      <pc:sldChg chg="new del">
        <pc:chgData name="吉貴 川原" userId="7b5e271a57f5769d" providerId="Windows Live" clId="Web-{8B565A96-5708-6697-86B9-9340FE69985E}" dt="2025-05-05T08:23:51.294" v="767"/>
        <pc:sldMkLst>
          <pc:docMk/>
          <pc:sldMk cId="886235740" sldId="276"/>
        </pc:sldMkLst>
      </pc:sldChg>
      <pc:sldChg chg="addSp delSp modSp new">
        <pc:chgData name="吉貴 川原" userId="7b5e271a57f5769d" providerId="Windows Live" clId="Web-{8B565A96-5708-6697-86B9-9340FE69985E}" dt="2025-05-05T09:22:39.257" v="1204" actId="20577"/>
        <pc:sldMkLst>
          <pc:docMk/>
          <pc:sldMk cId="2393873076" sldId="276"/>
        </pc:sldMkLst>
        <pc:spChg chg="mod">
          <ac:chgData name="吉貴 川原" userId="7b5e271a57f5769d" providerId="Windows Live" clId="Web-{8B565A96-5708-6697-86B9-9340FE69985E}" dt="2025-05-05T08:38:28.558" v="987" actId="20577"/>
          <ac:spMkLst>
            <pc:docMk/>
            <pc:sldMk cId="2393873076" sldId="276"/>
            <ac:spMk id="2" creationId="{8307D63C-8C50-B0FB-7EE4-E5766C6F3F1D}"/>
          </ac:spMkLst>
        </pc:spChg>
        <pc:spChg chg="mod">
          <ac:chgData name="吉貴 川原" userId="7b5e271a57f5769d" providerId="Windows Live" clId="Web-{8B565A96-5708-6697-86B9-9340FE69985E}" dt="2025-05-05T09:22:39.257" v="1204" actId="20577"/>
          <ac:spMkLst>
            <pc:docMk/>
            <pc:sldMk cId="2393873076" sldId="276"/>
            <ac:spMk id="3" creationId="{C124BECA-80CD-1D3F-8BA3-7372FA3DDC79}"/>
          </ac:spMkLst>
        </pc:spChg>
        <pc:spChg chg="add del">
          <ac:chgData name="吉貴 川原" userId="7b5e271a57f5769d" providerId="Windows Live" clId="Web-{8B565A96-5708-6697-86B9-9340FE69985E}" dt="2025-05-05T08:38:52.668" v="1000"/>
          <ac:spMkLst>
            <pc:docMk/>
            <pc:sldMk cId="2393873076" sldId="276"/>
            <ac:spMk id="5" creationId="{F270CC88-776F-BD11-2D8D-19B82AA26525}"/>
          </ac:spMkLst>
        </pc:spChg>
        <pc:spChg chg="add del mod">
          <ac:chgData name="吉貴 川原" userId="7b5e271a57f5769d" providerId="Windows Live" clId="Web-{8B565A96-5708-6697-86B9-9340FE69985E}" dt="2025-05-05T08:44:06.366" v="1039"/>
          <ac:spMkLst>
            <pc:docMk/>
            <pc:sldMk cId="2393873076" sldId="276"/>
            <ac:spMk id="6" creationId="{FAB0BB82-75C5-8F22-840B-8F249C98A8FB}"/>
          </ac:spMkLst>
        </pc:spChg>
        <pc:spChg chg="add mod">
          <ac:chgData name="吉貴 川原" userId="7b5e271a57f5769d" providerId="Windows Live" clId="Web-{8B565A96-5708-6697-86B9-9340FE69985E}" dt="2025-05-05T08:39:42.733" v="1014" actId="1076"/>
          <ac:spMkLst>
            <pc:docMk/>
            <pc:sldMk cId="2393873076" sldId="276"/>
            <ac:spMk id="7" creationId="{6BB3201D-FD3F-0427-547C-F20FE2FFB15D}"/>
          </ac:spMkLst>
        </pc:spChg>
        <pc:spChg chg="add del mod">
          <ac:chgData name="吉貴 川原" userId="7b5e271a57f5769d" providerId="Windows Live" clId="Web-{8B565A96-5708-6697-86B9-9340FE69985E}" dt="2025-05-05T08:44:30.617" v="1044"/>
          <ac:spMkLst>
            <pc:docMk/>
            <pc:sldMk cId="2393873076" sldId="276"/>
            <ac:spMk id="9" creationId="{662B9F8A-7478-343C-325F-626E5A04A11C}"/>
          </ac:spMkLst>
        </pc:spChg>
        <pc:spChg chg="add del mod">
          <ac:chgData name="吉貴 川原" userId="7b5e271a57f5769d" providerId="Windows Live" clId="Web-{8B565A96-5708-6697-86B9-9340FE69985E}" dt="2025-05-05T08:46:51.388" v="1067"/>
          <ac:spMkLst>
            <pc:docMk/>
            <pc:sldMk cId="2393873076" sldId="276"/>
            <ac:spMk id="10" creationId="{7F984045-29FF-0BDF-DC18-DEB6C1BCEDA7}"/>
          </ac:spMkLst>
        </pc:spChg>
        <pc:spChg chg="add del">
          <ac:chgData name="吉貴 川原" userId="7b5e271a57f5769d" providerId="Windows Live" clId="Web-{8B565A96-5708-6697-86B9-9340FE69985E}" dt="2025-05-05T08:44:16.445" v="1041"/>
          <ac:spMkLst>
            <pc:docMk/>
            <pc:sldMk cId="2393873076" sldId="276"/>
            <ac:spMk id="11" creationId="{FAB0BB82-75C5-8F22-840B-8F249C98A8FB}"/>
          </ac:spMkLst>
        </pc:spChg>
        <pc:spChg chg="add mod">
          <ac:chgData name="吉貴 川原" userId="7b5e271a57f5769d" providerId="Windows Live" clId="Web-{8B565A96-5708-6697-86B9-9340FE69985E}" dt="2025-05-05T08:47:46.358" v="1083" actId="20577"/>
          <ac:spMkLst>
            <pc:docMk/>
            <pc:sldMk cId="2393873076" sldId="276"/>
            <ac:spMk id="12" creationId="{FF14C2B5-5BC6-B14E-AB62-1D7362E43E01}"/>
          </ac:spMkLst>
        </pc:spChg>
        <pc:spChg chg="add mod">
          <ac:chgData name="吉貴 川原" userId="7b5e271a57f5769d" providerId="Windows Live" clId="Web-{8B565A96-5708-6697-86B9-9340FE69985E}" dt="2025-05-05T08:47:58.405" v="1085" actId="1076"/>
          <ac:spMkLst>
            <pc:docMk/>
            <pc:sldMk cId="2393873076" sldId="276"/>
            <ac:spMk id="13" creationId="{7F984045-29FF-0BDF-DC18-DEB6C1BCEDA7}"/>
          </ac:spMkLst>
        </pc:spChg>
      </pc:sldChg>
      <pc:sldChg chg="new del">
        <pc:chgData name="吉貴 川原" userId="7b5e271a57f5769d" providerId="Windows Live" clId="Web-{8B565A96-5708-6697-86B9-9340FE69985E}" dt="2025-05-05T08:43:55.507" v="1037"/>
        <pc:sldMkLst>
          <pc:docMk/>
          <pc:sldMk cId="2472603586" sldId="277"/>
        </pc:sldMkLst>
      </pc:sldChg>
      <pc:sldChg chg="addSp delSp modSp new">
        <pc:chgData name="吉貴 川原" userId="7b5e271a57f5769d" providerId="Windows Live" clId="Web-{8B565A96-5708-6697-86B9-9340FE69985E}" dt="2025-05-05T09:23:38.884" v="1206" actId="20577"/>
        <pc:sldMkLst>
          <pc:docMk/>
          <pc:sldMk cId="3073141513" sldId="277"/>
        </pc:sldMkLst>
        <pc:spChg chg="add mod">
          <ac:chgData name="吉貴 川原" userId="7b5e271a57f5769d" providerId="Windows Live" clId="Web-{8B565A96-5708-6697-86B9-9340FE69985E}" dt="2025-05-05T09:23:38.884" v="1206" actId="20577"/>
          <ac:spMkLst>
            <pc:docMk/>
            <pc:sldMk cId="3073141513" sldId="277"/>
            <ac:spMk id="3" creationId="{FAB0BB82-75C5-8F22-840B-8F249C98A8FB}"/>
          </ac:spMkLst>
        </pc:spChg>
        <pc:spChg chg="add mod">
          <ac:chgData name="吉貴 川原" userId="7b5e271a57f5769d" providerId="Windows Live" clId="Web-{8B565A96-5708-6697-86B9-9340FE69985E}" dt="2025-05-05T09:07:30.648" v="1197" actId="20577"/>
          <ac:spMkLst>
            <pc:docMk/>
            <pc:sldMk cId="3073141513" sldId="277"/>
            <ac:spMk id="4" creationId="{662B9F8A-7478-343C-325F-626E5A04A11C}"/>
          </ac:spMkLst>
        </pc:spChg>
        <pc:spChg chg="add del">
          <ac:chgData name="吉貴 川原" userId="7b5e271a57f5769d" providerId="Windows Live" clId="Web-{8B565A96-5708-6697-86B9-9340FE69985E}" dt="2025-05-05T08:54:27.356" v="1130"/>
          <ac:spMkLst>
            <pc:docMk/>
            <pc:sldMk cId="3073141513" sldId="277"/>
            <ac:spMk id="5" creationId="{4A5684EB-8521-DFE5-8EE2-199936C1D547}"/>
          </ac:spMkLst>
        </pc:spChg>
        <pc:spChg chg="add del">
          <ac:chgData name="吉貴 川原" userId="7b5e271a57f5769d" providerId="Windows Live" clId="Web-{8B565A96-5708-6697-86B9-9340FE69985E}" dt="2025-05-05T08:54:12.434" v="1122"/>
          <ac:spMkLst>
            <pc:docMk/>
            <pc:sldMk cId="3073141513" sldId="277"/>
            <ac:spMk id="6" creationId="{3A694B23-B4D9-5BA0-254C-4F3A43A013AE}"/>
          </ac:spMkLst>
        </pc:spChg>
        <pc:spChg chg="add del">
          <ac:chgData name="吉貴 川原" userId="7b5e271a57f5769d" providerId="Windows Live" clId="Web-{8B565A96-5708-6697-86B9-9340FE69985E}" dt="2025-05-05T08:54:39.216" v="1134"/>
          <ac:spMkLst>
            <pc:docMk/>
            <pc:sldMk cId="3073141513" sldId="277"/>
            <ac:spMk id="7" creationId="{EF7BC910-B1EF-5242-7B3E-65D9DFF2967D}"/>
          </ac:spMkLst>
        </pc:spChg>
        <pc:spChg chg="add del">
          <ac:chgData name="吉貴 川原" userId="7b5e271a57f5769d" providerId="Windows Live" clId="Web-{8B565A96-5708-6697-86B9-9340FE69985E}" dt="2025-05-05T08:55:01.482" v="1142"/>
          <ac:spMkLst>
            <pc:docMk/>
            <pc:sldMk cId="3073141513" sldId="277"/>
            <ac:spMk id="8" creationId="{ECEAEC0D-16A6-2368-F986-743B73495D69}"/>
          </ac:spMkLst>
        </pc:spChg>
        <pc:spChg chg="add del">
          <ac:chgData name="吉貴 川原" userId="7b5e271a57f5769d" providerId="Windows Live" clId="Web-{8B565A96-5708-6697-86B9-9340FE69985E}" dt="2025-05-05T08:55:07.873" v="1144"/>
          <ac:spMkLst>
            <pc:docMk/>
            <pc:sldMk cId="3073141513" sldId="277"/>
            <ac:spMk id="9" creationId="{B0B812A5-4311-E6B3-6245-A3B48C84E497}"/>
          </ac:spMkLst>
        </pc:spChg>
        <pc:spChg chg="add del">
          <ac:chgData name="吉貴 川原" userId="7b5e271a57f5769d" providerId="Windows Live" clId="Web-{8B565A96-5708-6697-86B9-9340FE69985E}" dt="2025-05-05T09:01:04.135" v="1176"/>
          <ac:spMkLst>
            <pc:docMk/>
            <pc:sldMk cId="3073141513" sldId="277"/>
            <ac:spMk id="10" creationId="{05202210-945D-4C04-34A8-D568C3A15AAB}"/>
          </ac:spMkLst>
        </pc:spChg>
        <pc:spChg chg="add mod">
          <ac:chgData name="吉貴 川原" userId="7b5e271a57f5769d" providerId="Windows Live" clId="Web-{8B565A96-5708-6697-86B9-9340FE69985E}" dt="2025-05-05T09:05:24.722" v="1189" actId="1076"/>
          <ac:spMkLst>
            <pc:docMk/>
            <pc:sldMk cId="3073141513" sldId="277"/>
            <ac:spMk id="11" creationId="{DDEA2A6A-869A-6485-69FB-A8309D77ED81}"/>
          </ac:spMkLst>
        </pc:spChg>
        <pc:spChg chg="add del">
          <ac:chgData name="吉貴 川原" userId="7b5e271a57f5769d" providerId="Windows Live" clId="Web-{8B565A96-5708-6697-86B9-9340FE69985E}" dt="2025-05-05T09:05:01.721" v="1182"/>
          <ac:spMkLst>
            <pc:docMk/>
            <pc:sldMk cId="3073141513" sldId="277"/>
            <ac:spMk id="12" creationId="{32A32416-26BA-A3E8-6EE5-E7837DEDD9AE}"/>
          </ac:spMkLst>
        </pc:spChg>
        <pc:spChg chg="add mod">
          <ac:chgData name="吉貴 川原" userId="7b5e271a57f5769d" providerId="Windows Live" clId="Web-{8B565A96-5708-6697-86B9-9340FE69985E}" dt="2025-05-05T09:05:27.238" v="1190" actId="1076"/>
          <ac:spMkLst>
            <pc:docMk/>
            <pc:sldMk cId="3073141513" sldId="277"/>
            <ac:spMk id="13" creationId="{BF3E7818-7BE1-6640-E7D3-4E181AB5400E}"/>
          </ac:spMkLst>
        </pc:spChg>
        <pc:spChg chg="add mod">
          <ac:chgData name="吉貴 川原" userId="7b5e271a57f5769d" providerId="Windows Live" clId="Web-{8B565A96-5708-6697-86B9-9340FE69985E}" dt="2025-05-05T09:06:44.506" v="1195"/>
          <ac:spMkLst>
            <pc:docMk/>
            <pc:sldMk cId="3073141513" sldId="277"/>
            <ac:spMk id="14" creationId="{C10EBE36-7F28-9D64-1A67-7C3BAA03FEE2}"/>
          </ac:spMkLst>
        </pc:spChg>
      </pc:sldChg>
    </pc:docChg>
  </pc:docChgLst>
  <pc:docChgLst>
    <pc:chgData name="吉貴 川原" userId="7b5e271a57f5769d" providerId="Windows Live" clId="Web-{1779A71B-3883-39B2-0787-77C680BA423B}"/>
    <pc:docChg chg="addSld delSld modSld sldOrd">
      <pc:chgData name="吉貴 川原" userId="7b5e271a57f5769d" providerId="Windows Live" clId="Web-{1779A71B-3883-39B2-0787-77C680BA423B}" dt="2025-05-04T07:14:45.919" v="1561" actId="14100"/>
      <pc:docMkLst>
        <pc:docMk/>
      </pc:docMkLst>
      <pc:sldChg chg="modSp">
        <pc:chgData name="吉貴 川原" userId="7b5e271a57f5769d" providerId="Windows Live" clId="Web-{1779A71B-3883-39B2-0787-77C680BA423B}" dt="2025-05-04T06:10:57.887" v="844" actId="20577"/>
        <pc:sldMkLst>
          <pc:docMk/>
          <pc:sldMk cId="2329342256" sldId="257"/>
        </pc:sldMkLst>
        <pc:spChg chg="mod">
          <ac:chgData name="吉貴 川原" userId="7b5e271a57f5769d" providerId="Windows Live" clId="Web-{1779A71B-3883-39B2-0787-77C680BA423B}" dt="2025-05-04T06:10:57.887" v="844" actId="20577"/>
          <ac:spMkLst>
            <pc:docMk/>
            <pc:sldMk cId="2329342256" sldId="257"/>
            <ac:spMk id="3" creationId="{75CF9BF9-7638-A939-7F6D-467790CA045A}"/>
          </ac:spMkLst>
        </pc:spChg>
      </pc:sldChg>
      <pc:sldChg chg="modSp ord">
        <pc:chgData name="吉貴 川原" userId="7b5e271a57f5769d" providerId="Windows Live" clId="Web-{1779A71B-3883-39B2-0787-77C680BA423B}" dt="2025-05-04T05:39:42.934" v="586"/>
        <pc:sldMkLst>
          <pc:docMk/>
          <pc:sldMk cId="4062570693" sldId="258"/>
        </pc:sldMkLst>
        <pc:spChg chg="mod">
          <ac:chgData name="吉貴 川原" userId="7b5e271a57f5769d" providerId="Windows Live" clId="Web-{1779A71B-3883-39B2-0787-77C680BA423B}" dt="2025-05-04T05:36:51.148" v="557" actId="1076"/>
          <ac:spMkLst>
            <pc:docMk/>
            <pc:sldMk cId="4062570693" sldId="258"/>
            <ac:spMk id="2" creationId="{C87FF90D-2A68-C61C-64F0-9D407335BE3C}"/>
          </ac:spMkLst>
        </pc:spChg>
        <pc:spChg chg="mod">
          <ac:chgData name="吉貴 川原" userId="7b5e271a57f5769d" providerId="Windows Live" clId="Web-{1779A71B-3883-39B2-0787-77C680BA423B}" dt="2025-05-04T05:39:42.934" v="586"/>
          <ac:spMkLst>
            <pc:docMk/>
            <pc:sldMk cId="4062570693" sldId="258"/>
            <ac:spMk id="3" creationId="{190275C0-A684-1B42-6953-74B812BFB3C8}"/>
          </ac:spMkLst>
        </pc:spChg>
      </pc:sldChg>
      <pc:sldChg chg="addSp delSp modSp">
        <pc:chgData name="吉貴 川原" userId="7b5e271a57f5769d" providerId="Windows Live" clId="Web-{1779A71B-3883-39B2-0787-77C680BA423B}" dt="2025-05-04T06:39:34.212" v="1142" actId="20577"/>
        <pc:sldMkLst>
          <pc:docMk/>
          <pc:sldMk cId="2316262965" sldId="259"/>
        </pc:sldMkLst>
        <pc:spChg chg="mod">
          <ac:chgData name="吉貴 川原" userId="7b5e271a57f5769d" providerId="Windows Live" clId="Web-{1779A71B-3883-39B2-0787-77C680BA423B}" dt="2025-05-04T06:39:34.212" v="1142" actId="20577"/>
          <ac:spMkLst>
            <pc:docMk/>
            <pc:sldMk cId="2316262965" sldId="259"/>
            <ac:spMk id="2" creationId="{65285B8B-59DF-DB6B-57A4-0F2AF0E2F692}"/>
          </ac:spMkLst>
        </pc:spChg>
        <pc:spChg chg="mod">
          <ac:chgData name="吉貴 川原" userId="7b5e271a57f5769d" providerId="Windows Live" clId="Web-{1779A71B-3883-39B2-0787-77C680BA423B}" dt="2025-05-04T05:06:29.984" v="269" actId="20577"/>
          <ac:spMkLst>
            <pc:docMk/>
            <pc:sldMk cId="2316262965" sldId="259"/>
            <ac:spMk id="3" creationId="{2301275B-61B9-6ED6-BB40-21AA6A407FFE}"/>
          </ac:spMkLst>
        </pc:spChg>
        <pc:spChg chg="add mod">
          <ac:chgData name="吉貴 川原" userId="7b5e271a57f5769d" providerId="Windows Live" clId="Web-{1779A71B-3883-39B2-0787-77C680BA423B}" dt="2025-05-04T05:31:08.231" v="513" actId="20577"/>
          <ac:spMkLst>
            <pc:docMk/>
            <pc:sldMk cId="2316262965" sldId="259"/>
            <ac:spMk id="5" creationId="{65F0876A-703B-978D-0230-4019A27B2097}"/>
          </ac:spMkLst>
        </pc:spChg>
        <pc:spChg chg="add mod">
          <ac:chgData name="吉貴 川原" userId="7b5e271a57f5769d" providerId="Windows Live" clId="Web-{1779A71B-3883-39B2-0787-77C680BA423B}" dt="2025-05-04T05:07:22.626" v="271"/>
          <ac:spMkLst>
            <pc:docMk/>
            <pc:sldMk cId="2316262965" sldId="259"/>
            <ac:spMk id="6" creationId="{DF723845-A2B3-ECDC-A79B-00C39EC128A8}"/>
          </ac:spMkLst>
        </pc:spChg>
        <pc:spChg chg="add del mod">
          <ac:chgData name="吉貴 川原" userId="7b5e271a57f5769d" providerId="Windows Live" clId="Web-{1779A71B-3883-39B2-0787-77C680BA423B}" dt="2025-05-04T05:04:26.477" v="245"/>
          <ac:spMkLst>
            <pc:docMk/>
            <pc:sldMk cId="2316262965" sldId="259"/>
            <ac:spMk id="7" creationId="{68D52532-303B-5072-F89E-8C16A4407610}"/>
          </ac:spMkLst>
        </pc:spChg>
      </pc:sldChg>
      <pc:sldChg chg="addSp delSp modSp">
        <pc:chgData name="吉貴 川原" userId="7b5e271a57f5769d" providerId="Windows Live" clId="Web-{1779A71B-3883-39B2-0787-77C680BA423B}" dt="2025-05-04T06:12:04.232" v="852" actId="20577"/>
        <pc:sldMkLst>
          <pc:docMk/>
          <pc:sldMk cId="4141519530" sldId="260"/>
        </pc:sldMkLst>
        <pc:spChg chg="del mod">
          <ac:chgData name="吉貴 川原" userId="7b5e271a57f5769d" providerId="Windows Live" clId="Web-{1779A71B-3883-39B2-0787-77C680BA423B}" dt="2025-05-04T05:02:43.098" v="224"/>
          <ac:spMkLst>
            <pc:docMk/>
            <pc:sldMk cId="4141519530" sldId="260"/>
            <ac:spMk id="2" creationId="{65F0876A-703B-978D-0230-4019A27B2097}"/>
          </ac:spMkLst>
        </pc:spChg>
        <pc:spChg chg="add del mod">
          <ac:chgData name="吉貴 川原" userId="7b5e271a57f5769d" providerId="Windows Live" clId="Web-{1779A71B-3883-39B2-0787-77C680BA423B}" dt="2025-05-04T06:12:04.232" v="852" actId="20577"/>
          <ac:spMkLst>
            <pc:docMk/>
            <pc:sldMk cId="4141519530" sldId="260"/>
            <ac:spMk id="5" creationId="{68D52532-303B-5072-F89E-8C16A4407610}"/>
          </ac:spMkLst>
        </pc:spChg>
        <pc:spChg chg="add del mod">
          <ac:chgData name="吉貴 川原" userId="7b5e271a57f5769d" providerId="Windows Live" clId="Web-{1779A71B-3883-39B2-0787-77C680BA423B}" dt="2025-05-04T05:03:21.084" v="229"/>
          <ac:spMkLst>
            <pc:docMk/>
            <pc:sldMk cId="4141519530" sldId="260"/>
            <ac:spMk id="6" creationId="{DF723845-A2B3-ECDC-A79B-00C39EC128A8}"/>
          </ac:spMkLst>
        </pc:spChg>
        <pc:spChg chg="add del mod">
          <ac:chgData name="吉貴 川原" userId="7b5e271a57f5769d" providerId="Windows Live" clId="Web-{1779A71B-3883-39B2-0787-77C680BA423B}" dt="2025-05-04T05:04:38.337" v="247"/>
          <ac:spMkLst>
            <pc:docMk/>
            <pc:sldMk cId="4141519530" sldId="260"/>
            <ac:spMk id="8" creationId="{AB349E95-45DF-ED65-FC0D-49E31DB9D1E9}"/>
          </ac:spMkLst>
        </pc:spChg>
        <pc:spChg chg="add del mod">
          <ac:chgData name="吉貴 川原" userId="7b5e271a57f5769d" providerId="Windows Live" clId="Web-{1779A71B-3883-39B2-0787-77C680BA423B}" dt="2025-05-04T05:40:46.389" v="587" actId="20577"/>
          <ac:spMkLst>
            <pc:docMk/>
            <pc:sldMk cId="4141519530" sldId="260"/>
            <ac:spMk id="9" creationId="{88CF6551-3962-118C-B6B4-3C07C963FA41}"/>
          </ac:spMkLst>
        </pc:spChg>
        <pc:spChg chg="add mod">
          <ac:chgData name="吉貴 川原" userId="7b5e271a57f5769d" providerId="Windows Live" clId="Web-{1779A71B-3883-39B2-0787-77C680BA423B}" dt="2025-05-04T05:38:34.963" v="576" actId="20577"/>
          <ac:spMkLst>
            <pc:docMk/>
            <pc:sldMk cId="4141519530" sldId="260"/>
            <ac:spMk id="10" creationId="{2E756774-69AA-2738-E833-C47B40858D01}"/>
          </ac:spMkLst>
        </pc:spChg>
      </pc:sldChg>
      <pc:sldChg chg="addSp delSp modSp new">
        <pc:chgData name="吉貴 川原" userId="7b5e271a57f5769d" providerId="Windows Live" clId="Web-{1779A71B-3883-39B2-0787-77C680BA423B}" dt="2025-05-04T06:39:54.947" v="1145" actId="1076"/>
        <pc:sldMkLst>
          <pc:docMk/>
          <pc:sldMk cId="3898348149" sldId="261"/>
        </pc:sldMkLst>
        <pc:spChg chg="add del mod">
          <ac:chgData name="吉貴 川原" userId="7b5e271a57f5769d" providerId="Windows Live" clId="Web-{1779A71B-3883-39B2-0787-77C680BA423B}" dt="2025-05-04T04:57:45.214" v="165"/>
          <ac:spMkLst>
            <pc:docMk/>
            <pc:sldMk cId="3898348149" sldId="261"/>
            <ac:spMk id="3" creationId="{DF723845-A2B3-ECDC-A79B-00C39EC128A8}"/>
          </ac:spMkLst>
        </pc:spChg>
        <pc:spChg chg="add del mod">
          <ac:chgData name="吉貴 川原" userId="7b5e271a57f5769d" providerId="Windows Live" clId="Web-{1779A71B-3883-39B2-0787-77C680BA423B}" dt="2025-05-04T05:46:56.408" v="674"/>
          <ac:spMkLst>
            <pc:docMk/>
            <pc:sldMk cId="3898348149" sldId="261"/>
            <ac:spMk id="4" creationId="{C3C22BD2-B429-E1D8-894E-91084D08867E}"/>
          </ac:spMkLst>
        </pc:spChg>
        <pc:spChg chg="add del mod">
          <ac:chgData name="吉貴 川原" userId="7b5e271a57f5769d" providerId="Windows Live" clId="Web-{1779A71B-3883-39B2-0787-77C680BA423B}" dt="2025-05-04T05:43:33.379" v="643"/>
          <ac:spMkLst>
            <pc:docMk/>
            <pc:sldMk cId="3898348149" sldId="261"/>
            <ac:spMk id="5" creationId="{81F599FC-3B05-2158-2658-42D2B7EF1247}"/>
          </ac:spMkLst>
        </pc:spChg>
        <pc:spChg chg="add del">
          <ac:chgData name="吉貴 川原" userId="7b5e271a57f5769d" providerId="Windows Live" clId="Web-{1779A71B-3883-39B2-0787-77C680BA423B}" dt="2025-05-04T05:42:26.642" v="607"/>
          <ac:spMkLst>
            <pc:docMk/>
            <pc:sldMk cId="3898348149" sldId="261"/>
            <ac:spMk id="6" creationId="{39A513B0-BD0A-8742-78A4-6E0EF983449D}"/>
          </ac:spMkLst>
        </pc:spChg>
        <pc:spChg chg="add del">
          <ac:chgData name="吉貴 川原" userId="7b5e271a57f5769d" providerId="Windows Live" clId="Web-{1779A71B-3883-39B2-0787-77C680BA423B}" dt="2025-05-04T05:42:55.284" v="636"/>
          <ac:spMkLst>
            <pc:docMk/>
            <pc:sldMk cId="3898348149" sldId="261"/>
            <ac:spMk id="7" creationId="{54298983-5BCB-EDDE-62E1-E7CF2844CB67}"/>
          </ac:spMkLst>
        </pc:spChg>
        <pc:spChg chg="add del mod">
          <ac:chgData name="吉貴 川原" userId="7b5e271a57f5769d" providerId="Windows Live" clId="Web-{1779A71B-3883-39B2-0787-77C680BA423B}" dt="2025-05-04T06:39:54.947" v="1145" actId="1076"/>
          <ac:spMkLst>
            <pc:docMk/>
            <pc:sldMk cId="3898348149" sldId="261"/>
            <ac:spMk id="8" creationId="{475C0835-928A-96D5-DD41-065D7A9B23C0}"/>
          </ac:spMkLst>
        </pc:spChg>
        <pc:spChg chg="add del mod">
          <ac:chgData name="吉貴 川原" userId="7b5e271a57f5769d" providerId="Windows Live" clId="Web-{1779A71B-3883-39B2-0787-77C680BA423B}" dt="2025-05-04T06:18:21.243" v="922"/>
          <ac:spMkLst>
            <pc:docMk/>
            <pc:sldMk cId="3898348149" sldId="261"/>
            <ac:spMk id="9" creationId="{358EF50C-6D3C-B12A-C1B4-F95E835A3089}"/>
          </ac:spMkLst>
        </pc:spChg>
        <pc:spChg chg="add del mod">
          <ac:chgData name="吉貴 川原" userId="7b5e271a57f5769d" providerId="Windows Live" clId="Web-{1779A71B-3883-39B2-0787-77C680BA423B}" dt="2025-05-04T06:19:41.558" v="928"/>
          <ac:spMkLst>
            <pc:docMk/>
            <pc:sldMk cId="3898348149" sldId="261"/>
            <ac:spMk id="10" creationId="{F02FA415-D778-BB3F-B5EC-8A0669487064}"/>
          </ac:spMkLst>
        </pc:spChg>
      </pc:sldChg>
      <pc:sldChg chg="new del">
        <pc:chgData name="吉貴 川原" userId="7b5e271a57f5769d" providerId="Windows Live" clId="Web-{1779A71B-3883-39B2-0787-77C680BA423B}" dt="2025-05-04T06:17:42.149" v="914"/>
        <pc:sldMkLst>
          <pc:docMk/>
          <pc:sldMk cId="1728038153" sldId="262"/>
        </pc:sldMkLst>
      </pc:sldChg>
      <pc:sldChg chg="addSp delSp modSp new">
        <pc:chgData name="吉貴 川原" userId="7b5e271a57f5769d" providerId="Windows Live" clId="Web-{1779A71B-3883-39B2-0787-77C680BA423B}" dt="2025-05-04T06:56:54.712" v="1339" actId="20577"/>
        <pc:sldMkLst>
          <pc:docMk/>
          <pc:sldMk cId="1852885590" sldId="262"/>
        </pc:sldMkLst>
        <pc:spChg chg="del mod">
          <ac:chgData name="吉貴 川原" userId="7b5e271a57f5769d" providerId="Windows Live" clId="Web-{1779A71B-3883-39B2-0787-77C680BA423B}" dt="2025-05-04T06:21:46.343" v="951"/>
          <ac:spMkLst>
            <pc:docMk/>
            <pc:sldMk cId="1852885590" sldId="262"/>
            <ac:spMk id="2" creationId="{4F8EC20F-F229-5CA5-E8D1-32BE5F61BC14}"/>
          </ac:spMkLst>
        </pc:spChg>
        <pc:spChg chg="mod">
          <ac:chgData name="吉貴 川原" userId="7b5e271a57f5769d" providerId="Windows Live" clId="Web-{1779A71B-3883-39B2-0787-77C680BA423B}" dt="2025-05-04T06:56:54.712" v="1339" actId="20577"/>
          <ac:spMkLst>
            <pc:docMk/>
            <pc:sldMk cId="1852885590" sldId="262"/>
            <ac:spMk id="3" creationId="{A509CABC-5D32-9AAB-8F60-8716BE0237F8}"/>
          </ac:spMkLst>
        </pc:spChg>
        <pc:spChg chg="del">
          <ac:chgData name="吉貴 川原" userId="7b5e271a57f5769d" providerId="Windows Live" clId="Web-{1779A71B-3883-39B2-0787-77C680BA423B}" dt="2025-05-04T06:36:31.765" v="1107"/>
          <ac:spMkLst>
            <pc:docMk/>
            <pc:sldMk cId="1852885590" sldId="262"/>
            <ac:spMk id="4" creationId="{947CEF50-AE2E-56F1-C3C7-D53097859DCA}"/>
          </ac:spMkLst>
        </pc:spChg>
        <pc:spChg chg="add del">
          <ac:chgData name="吉貴 川原" userId="7b5e271a57f5769d" providerId="Windows Live" clId="Web-{1779A71B-3883-39B2-0787-77C680BA423B}" dt="2025-05-04T06:18:38.025" v="924"/>
          <ac:spMkLst>
            <pc:docMk/>
            <pc:sldMk cId="1852885590" sldId="262"/>
            <ac:spMk id="5" creationId="{358EF50C-6D3C-B12A-C1B4-F95E835A3089}"/>
          </ac:spMkLst>
        </pc:spChg>
        <pc:spChg chg="add del mod">
          <ac:chgData name="吉貴 川原" userId="7b5e271a57f5769d" providerId="Windows Live" clId="Web-{1779A71B-3883-39B2-0787-77C680BA423B}" dt="2025-05-04T06:37:49.345" v="1132"/>
          <ac:spMkLst>
            <pc:docMk/>
            <pc:sldMk cId="1852885590" sldId="262"/>
            <ac:spMk id="6" creationId="{A970F7B0-82F7-9CC2-473B-2E27051BEA75}"/>
          </ac:spMkLst>
        </pc:spChg>
      </pc:sldChg>
      <pc:sldChg chg="new del">
        <pc:chgData name="吉貴 川原" userId="7b5e271a57f5769d" providerId="Windows Live" clId="Web-{1779A71B-3883-39B2-0787-77C680BA423B}" dt="2025-05-04T06:42:13.326" v="1149"/>
        <pc:sldMkLst>
          <pc:docMk/>
          <pc:sldMk cId="2918499330" sldId="263"/>
        </pc:sldMkLst>
      </pc:sldChg>
      <pc:sldChg chg="modSp new">
        <pc:chgData name="吉貴 川原" userId="7b5e271a57f5769d" providerId="Windows Live" clId="Web-{1779A71B-3883-39B2-0787-77C680BA423B}" dt="2025-05-04T07:05:16.713" v="1482" actId="20577"/>
        <pc:sldMkLst>
          <pc:docMk/>
          <pc:sldMk cId="3394614382" sldId="263"/>
        </pc:sldMkLst>
        <pc:spChg chg="mod">
          <ac:chgData name="吉貴 川原" userId="7b5e271a57f5769d" providerId="Windows Live" clId="Web-{1779A71B-3883-39B2-0787-77C680BA423B}" dt="2025-05-04T06:50:02.278" v="1272" actId="20577"/>
          <ac:spMkLst>
            <pc:docMk/>
            <pc:sldMk cId="3394614382" sldId="263"/>
            <ac:spMk id="2" creationId="{4E457CD6-72F0-6931-5D65-628D27D12A24}"/>
          </ac:spMkLst>
        </pc:spChg>
        <pc:spChg chg="mod">
          <ac:chgData name="吉貴 川原" userId="7b5e271a57f5769d" providerId="Windows Live" clId="Web-{1779A71B-3883-39B2-0787-77C680BA423B}" dt="2025-05-04T07:05:16.713" v="1482" actId="20577"/>
          <ac:spMkLst>
            <pc:docMk/>
            <pc:sldMk cId="3394614382" sldId="263"/>
            <ac:spMk id="3" creationId="{9BFCFA8E-9C75-25EB-E2C3-33965276C3D5}"/>
          </ac:spMkLst>
        </pc:spChg>
      </pc:sldChg>
      <pc:sldChg chg="modSp new add del">
        <pc:chgData name="吉貴 川原" userId="7b5e271a57f5769d" providerId="Windows Live" clId="Web-{1779A71B-3883-39B2-0787-77C680BA423B}" dt="2025-05-04T06:57:02.728" v="1341"/>
        <pc:sldMkLst>
          <pc:docMk/>
          <pc:sldMk cId="175653393" sldId="264"/>
        </pc:sldMkLst>
        <pc:spChg chg="mod">
          <ac:chgData name="吉貴 川原" userId="7b5e271a57f5769d" providerId="Windows Live" clId="Web-{1779A71B-3883-39B2-0787-77C680BA423B}" dt="2025-05-04T06:56:51.728" v="1335" actId="20577"/>
          <ac:spMkLst>
            <pc:docMk/>
            <pc:sldMk cId="175653393" sldId="264"/>
            <ac:spMk id="2" creationId="{CE1A7C80-D9EE-05B6-A283-BA0D439CFD52}"/>
          </ac:spMkLst>
        </pc:spChg>
      </pc:sldChg>
      <pc:sldChg chg="addSp modSp new">
        <pc:chgData name="吉貴 川原" userId="7b5e271a57f5769d" providerId="Windows Live" clId="Web-{1779A71B-3883-39B2-0787-77C680BA423B}" dt="2025-05-04T07:04:27.039" v="1480" actId="14100"/>
        <pc:sldMkLst>
          <pc:docMk/>
          <pc:sldMk cId="1460906055" sldId="264"/>
        </pc:sldMkLst>
        <pc:spChg chg="add mod">
          <ac:chgData name="吉貴 川原" userId="7b5e271a57f5769d" providerId="Windows Live" clId="Web-{1779A71B-3883-39B2-0787-77C680BA423B}" dt="2025-05-04T07:04:27.039" v="1480" actId="14100"/>
          <ac:spMkLst>
            <pc:docMk/>
            <pc:sldMk cId="1460906055" sldId="264"/>
            <ac:spMk id="3" creationId="{00546F83-D69A-CC56-A048-F84588853936}"/>
          </ac:spMkLst>
        </pc:spChg>
      </pc:sldChg>
      <pc:sldChg chg="addSp modSp new">
        <pc:chgData name="吉貴 川原" userId="7b5e271a57f5769d" providerId="Windows Live" clId="Web-{1779A71B-3883-39B2-0787-77C680BA423B}" dt="2025-05-04T07:07:58.155" v="1542"/>
        <pc:sldMkLst>
          <pc:docMk/>
          <pc:sldMk cId="2562375477" sldId="265"/>
        </pc:sldMkLst>
        <pc:spChg chg="add mod">
          <ac:chgData name="吉貴 川原" userId="7b5e271a57f5769d" providerId="Windows Live" clId="Web-{1779A71B-3883-39B2-0787-77C680BA423B}" dt="2025-05-04T07:07:53.186" v="1540" actId="1076"/>
          <ac:spMkLst>
            <pc:docMk/>
            <pc:sldMk cId="2562375477" sldId="265"/>
            <ac:spMk id="4" creationId="{F41E2D0A-C029-64AD-2B1A-7F6AF86A10AB}"/>
          </ac:spMkLst>
        </pc:spChg>
        <pc:graphicFrameChg chg="add mod modGraphic">
          <ac:chgData name="吉貴 川原" userId="7b5e271a57f5769d" providerId="Windows Live" clId="Web-{1779A71B-3883-39B2-0787-77C680BA423B}" dt="2025-05-04T07:07:58.155" v="1542"/>
          <ac:graphicFrameMkLst>
            <pc:docMk/>
            <pc:sldMk cId="2562375477" sldId="265"/>
            <ac:graphicFrameMk id="3" creationId="{0D61DFE4-8974-2302-92CF-50979D696B38}"/>
          </ac:graphicFrameMkLst>
        </pc:graphicFrameChg>
      </pc:sldChg>
      <pc:sldChg chg="addSp delSp modSp new del">
        <pc:chgData name="吉貴 川原" userId="7b5e271a57f5769d" providerId="Windows Live" clId="Web-{1779A71B-3883-39B2-0787-77C680BA423B}" dt="2025-05-04T06:57:41.932" v="1352"/>
        <pc:sldMkLst>
          <pc:docMk/>
          <pc:sldMk cId="3833587878" sldId="265"/>
        </pc:sldMkLst>
        <pc:spChg chg="add del mod">
          <ac:chgData name="吉貴 川原" userId="7b5e271a57f5769d" providerId="Windows Live" clId="Web-{1779A71B-3883-39B2-0787-77C680BA423B}" dt="2025-05-04T06:57:41.307" v="1351"/>
          <ac:spMkLst>
            <pc:docMk/>
            <pc:sldMk cId="3833587878" sldId="265"/>
            <ac:spMk id="3" creationId="{CF271F6E-E8BF-3155-14F7-25D0983D36D9}"/>
          </ac:spMkLst>
        </pc:spChg>
      </pc:sldChg>
      <pc:sldChg chg="addSp modSp new">
        <pc:chgData name="吉貴 川原" userId="7b5e271a57f5769d" providerId="Windows Live" clId="Web-{1779A71B-3883-39B2-0787-77C680BA423B}" dt="2025-05-04T07:14:45.919" v="1561" actId="14100"/>
        <pc:sldMkLst>
          <pc:docMk/>
          <pc:sldMk cId="2788916278" sldId="266"/>
        </pc:sldMkLst>
        <pc:spChg chg="add mod">
          <ac:chgData name="吉貴 川原" userId="7b5e271a57f5769d" providerId="Windows Live" clId="Web-{1779A71B-3883-39B2-0787-77C680BA423B}" dt="2025-05-04T07:14:45.919" v="1561" actId="14100"/>
          <ac:spMkLst>
            <pc:docMk/>
            <pc:sldMk cId="2788916278" sldId="266"/>
            <ac:spMk id="3" creationId="{47871362-01D4-3F66-C93E-C0277AF3302D}"/>
          </ac:spMkLst>
        </pc:spChg>
      </pc:sldChg>
    </pc:docChg>
  </pc:docChgLst>
  <pc:docChgLst>
    <pc:chgData name="吉貴 川原" userId="7b5e271a57f5769d" providerId="Windows Live" clId="Web-{DF8F04AE-0B05-93A5-C641-721174128D32}"/>
    <pc:docChg chg="addSld modSld modMainMaster">
      <pc:chgData name="吉貴 川原" userId="7b5e271a57f5769d" providerId="Windows Live" clId="Web-{DF8F04AE-0B05-93A5-C641-721174128D32}" dt="2025-05-03T06:28:41.404" v="115" actId="20577"/>
      <pc:docMkLst>
        <pc:docMk/>
      </pc:docMkLst>
      <pc:sldChg chg="addSp modSp">
        <pc:chgData name="吉貴 川原" userId="7b5e271a57f5769d" providerId="Windows Live" clId="Web-{DF8F04AE-0B05-93A5-C641-721174128D32}" dt="2025-05-03T06:06:15.067" v="71"/>
        <pc:sldMkLst>
          <pc:docMk/>
          <pc:sldMk cId="2128380218" sldId="256"/>
        </pc:sldMkLst>
        <pc:spChg chg="mod">
          <ac:chgData name="吉貴 川原" userId="7b5e271a57f5769d" providerId="Windows Live" clId="Web-{DF8F04AE-0B05-93A5-C641-721174128D32}" dt="2025-05-03T05:59:03.210" v="11" actId="1076"/>
          <ac:spMkLst>
            <pc:docMk/>
            <pc:sldMk cId="2128380218" sldId="256"/>
            <ac:spMk id="2" creationId="{00000000-0000-0000-0000-000000000000}"/>
          </ac:spMkLst>
        </pc:spChg>
        <pc:spChg chg="mod">
          <ac:chgData name="吉貴 川原" userId="7b5e271a57f5769d" providerId="Windows Live" clId="Web-{DF8F04AE-0B05-93A5-C641-721174128D32}" dt="2025-05-03T05:59:40.852" v="18" actId="20577"/>
          <ac:spMkLst>
            <pc:docMk/>
            <pc:sldMk cId="2128380218" sldId="256"/>
            <ac:spMk id="3" creationId="{00000000-0000-0000-0000-000000000000}"/>
          </ac:spMkLst>
        </pc:spChg>
        <pc:spChg chg="add mod">
          <ac:chgData name="吉貴 川原" userId="7b5e271a57f5769d" providerId="Windows Live" clId="Web-{DF8F04AE-0B05-93A5-C641-721174128D32}" dt="2025-05-03T05:59:26.805" v="16" actId="14100"/>
          <ac:spMkLst>
            <pc:docMk/>
            <pc:sldMk cId="2128380218" sldId="256"/>
            <ac:spMk id="5" creationId="{F97A05D0-C7FA-691A-1B8F-46CA0607C174}"/>
          </ac:spMkLst>
        </pc:spChg>
        <pc:spChg chg="add mod">
          <ac:chgData name="吉貴 川原" userId="7b5e271a57f5769d" providerId="Windows Live" clId="Web-{DF8F04AE-0B05-93A5-C641-721174128D32}" dt="2025-05-03T06:06:15.067" v="71"/>
          <ac:spMkLst>
            <pc:docMk/>
            <pc:sldMk cId="2128380218" sldId="256"/>
            <ac:spMk id="6" creationId="{1418D497-9A26-9F61-C45B-C916A146C88A}"/>
          </ac:spMkLst>
        </pc:spChg>
      </pc:sldChg>
      <pc:sldChg chg="addSp modSp new">
        <pc:chgData name="吉貴 川原" userId="7b5e271a57f5769d" providerId="Windows Live" clId="Web-{DF8F04AE-0B05-93A5-C641-721174128D32}" dt="2025-05-03T06:06:10.239" v="70"/>
        <pc:sldMkLst>
          <pc:docMk/>
          <pc:sldMk cId="2329342256" sldId="257"/>
        </pc:sldMkLst>
        <pc:spChg chg="mod">
          <ac:chgData name="吉貴 川原" userId="7b5e271a57f5769d" providerId="Windows Live" clId="Web-{DF8F04AE-0B05-93A5-C641-721174128D32}" dt="2025-05-03T06:02:14.388" v="20" actId="20577"/>
          <ac:spMkLst>
            <pc:docMk/>
            <pc:sldMk cId="2329342256" sldId="257"/>
            <ac:spMk id="2" creationId="{E64317D0-228E-1074-63B7-B27819B90D0A}"/>
          </ac:spMkLst>
        </pc:spChg>
        <pc:spChg chg="mod">
          <ac:chgData name="吉貴 川原" userId="7b5e271a57f5769d" providerId="Windows Live" clId="Web-{DF8F04AE-0B05-93A5-C641-721174128D32}" dt="2025-05-03T06:05:45.832" v="69" actId="20577"/>
          <ac:spMkLst>
            <pc:docMk/>
            <pc:sldMk cId="2329342256" sldId="257"/>
            <ac:spMk id="3" creationId="{75CF9BF9-7638-A939-7F6D-467790CA045A}"/>
          </ac:spMkLst>
        </pc:spChg>
        <pc:spChg chg="add mod">
          <ac:chgData name="吉貴 川原" userId="7b5e271a57f5769d" providerId="Windows Live" clId="Web-{DF8F04AE-0B05-93A5-C641-721174128D32}" dt="2025-05-03T06:06:10.239" v="70"/>
          <ac:spMkLst>
            <pc:docMk/>
            <pc:sldMk cId="2329342256" sldId="257"/>
            <ac:spMk id="4" creationId="{3F775E41-9045-A786-3EC2-15088CC9476E}"/>
          </ac:spMkLst>
        </pc:spChg>
      </pc:sldChg>
      <pc:sldChg chg="modSp new">
        <pc:chgData name="吉貴 川原" userId="7b5e271a57f5769d" providerId="Windows Live" clId="Web-{DF8F04AE-0B05-93A5-C641-721174128D32}" dt="2025-05-03T06:28:41.404" v="115" actId="20577"/>
        <pc:sldMkLst>
          <pc:docMk/>
          <pc:sldMk cId="4062570693" sldId="258"/>
        </pc:sldMkLst>
        <pc:spChg chg="mod">
          <ac:chgData name="吉貴 川原" userId="7b5e271a57f5769d" providerId="Windows Live" clId="Web-{DF8F04AE-0B05-93A5-C641-721174128D32}" dt="2025-05-03T06:08:41.027" v="80" actId="20577"/>
          <ac:spMkLst>
            <pc:docMk/>
            <pc:sldMk cId="4062570693" sldId="258"/>
            <ac:spMk id="2" creationId="{C87FF90D-2A68-C61C-64F0-9D407335BE3C}"/>
          </ac:spMkLst>
        </pc:spChg>
        <pc:spChg chg="mod">
          <ac:chgData name="吉貴 川原" userId="7b5e271a57f5769d" providerId="Windows Live" clId="Web-{DF8F04AE-0B05-93A5-C641-721174128D32}" dt="2025-05-03T06:28:41.404" v="115" actId="20577"/>
          <ac:spMkLst>
            <pc:docMk/>
            <pc:sldMk cId="4062570693" sldId="258"/>
            <ac:spMk id="3" creationId="{190275C0-A684-1B42-6953-74B812BFB3C8}"/>
          </ac:spMkLst>
        </pc:spChg>
      </pc:sldChg>
      <pc:sldMasterChg chg="mod modSldLayout">
        <pc:chgData name="吉貴 川原" userId="7b5e271a57f5769d" providerId="Windows Live" clId="Web-{DF8F04AE-0B05-93A5-C641-721174128D32}" dt="2025-05-03T06:06:15.067" v="71"/>
        <pc:sldMasterMkLst>
          <pc:docMk/>
          <pc:sldMasterMk cId="2907289730" sldId="2147483648"/>
        </pc:sldMasterMkLst>
        <pc:sldLayoutChg chg="mod">
          <pc:chgData name="吉貴 川原" userId="7b5e271a57f5769d" providerId="Windows Live" clId="Web-{DF8F04AE-0B05-93A5-C641-721174128D32}" dt="2025-05-03T06:06:15.067" v="71"/>
          <pc:sldLayoutMkLst>
            <pc:docMk/>
            <pc:sldMasterMk cId="2907289730" sldId="2147483648"/>
            <pc:sldLayoutMk cId="3849106771" sldId="2147483649"/>
          </pc:sldLayoutMkLst>
        </pc:sldLayoutChg>
        <pc:sldLayoutChg chg="mod">
          <pc:chgData name="吉貴 川原" userId="7b5e271a57f5769d" providerId="Windows Live" clId="Web-{DF8F04AE-0B05-93A5-C641-721174128D32}" dt="2025-05-03T06:06:15.067" v="71"/>
          <pc:sldLayoutMkLst>
            <pc:docMk/>
            <pc:sldMasterMk cId="2907289730" sldId="2147483648"/>
            <pc:sldLayoutMk cId="2040515858" sldId="2147483650"/>
          </pc:sldLayoutMkLst>
        </pc:sldLayoutChg>
        <pc:sldLayoutChg chg="mod">
          <pc:chgData name="吉貴 川原" userId="7b5e271a57f5769d" providerId="Windows Live" clId="Web-{DF8F04AE-0B05-93A5-C641-721174128D32}" dt="2025-05-03T06:06:15.067" v="71"/>
          <pc:sldLayoutMkLst>
            <pc:docMk/>
            <pc:sldMasterMk cId="2907289730" sldId="2147483648"/>
            <pc:sldLayoutMk cId="4083904788" sldId="2147483651"/>
          </pc:sldLayoutMkLst>
        </pc:sldLayoutChg>
        <pc:sldLayoutChg chg="mod">
          <pc:chgData name="吉貴 川原" userId="7b5e271a57f5769d" providerId="Windows Live" clId="Web-{DF8F04AE-0B05-93A5-C641-721174128D32}" dt="2025-05-03T06:06:15.067" v="71"/>
          <pc:sldLayoutMkLst>
            <pc:docMk/>
            <pc:sldMasterMk cId="2907289730" sldId="2147483648"/>
            <pc:sldLayoutMk cId="1395402986" sldId="2147483652"/>
          </pc:sldLayoutMkLst>
        </pc:sldLayoutChg>
        <pc:sldLayoutChg chg="mod">
          <pc:chgData name="吉貴 川原" userId="7b5e271a57f5769d" providerId="Windows Live" clId="Web-{DF8F04AE-0B05-93A5-C641-721174128D32}" dt="2025-05-03T06:06:15.067" v="71"/>
          <pc:sldLayoutMkLst>
            <pc:docMk/>
            <pc:sldMasterMk cId="2907289730" sldId="2147483648"/>
            <pc:sldLayoutMk cId="797884901" sldId="2147483653"/>
          </pc:sldLayoutMkLst>
        </pc:sldLayoutChg>
        <pc:sldLayoutChg chg="mod">
          <pc:chgData name="吉貴 川原" userId="7b5e271a57f5769d" providerId="Windows Live" clId="Web-{DF8F04AE-0B05-93A5-C641-721174128D32}" dt="2025-05-03T06:06:15.067" v="71"/>
          <pc:sldLayoutMkLst>
            <pc:docMk/>
            <pc:sldMasterMk cId="2907289730" sldId="2147483648"/>
            <pc:sldLayoutMk cId="539588861" sldId="2147483654"/>
          </pc:sldLayoutMkLst>
        </pc:sldLayoutChg>
        <pc:sldLayoutChg chg="mod">
          <pc:chgData name="吉貴 川原" userId="7b5e271a57f5769d" providerId="Windows Live" clId="Web-{DF8F04AE-0B05-93A5-C641-721174128D32}" dt="2025-05-03T06:06:15.067" v="71"/>
          <pc:sldLayoutMkLst>
            <pc:docMk/>
            <pc:sldMasterMk cId="2907289730" sldId="2147483648"/>
            <pc:sldLayoutMk cId="2042860812" sldId="2147483655"/>
          </pc:sldLayoutMkLst>
        </pc:sldLayoutChg>
        <pc:sldLayoutChg chg="mod">
          <pc:chgData name="吉貴 川原" userId="7b5e271a57f5769d" providerId="Windows Live" clId="Web-{DF8F04AE-0B05-93A5-C641-721174128D32}" dt="2025-05-03T06:06:15.067" v="71"/>
          <pc:sldLayoutMkLst>
            <pc:docMk/>
            <pc:sldMasterMk cId="2907289730" sldId="2147483648"/>
            <pc:sldLayoutMk cId="3888451093" sldId="2147483656"/>
          </pc:sldLayoutMkLst>
        </pc:sldLayoutChg>
        <pc:sldLayoutChg chg="mod">
          <pc:chgData name="吉貴 川原" userId="7b5e271a57f5769d" providerId="Windows Live" clId="Web-{DF8F04AE-0B05-93A5-C641-721174128D32}" dt="2025-05-03T06:06:15.067" v="71"/>
          <pc:sldLayoutMkLst>
            <pc:docMk/>
            <pc:sldMasterMk cId="2907289730" sldId="2147483648"/>
            <pc:sldLayoutMk cId="2189387916" sldId="2147483657"/>
          </pc:sldLayoutMkLst>
        </pc:sldLayoutChg>
        <pc:sldLayoutChg chg="mod">
          <pc:chgData name="吉貴 川原" userId="7b5e271a57f5769d" providerId="Windows Live" clId="Web-{DF8F04AE-0B05-93A5-C641-721174128D32}" dt="2025-05-03T06:06:15.067" v="71"/>
          <pc:sldLayoutMkLst>
            <pc:docMk/>
            <pc:sldMasterMk cId="2907289730" sldId="2147483648"/>
            <pc:sldLayoutMk cId="2575747102" sldId="2147483658"/>
          </pc:sldLayoutMkLst>
        </pc:sldLayoutChg>
        <pc:sldLayoutChg chg="mod">
          <pc:chgData name="吉貴 川原" userId="7b5e271a57f5769d" providerId="Windows Live" clId="Web-{DF8F04AE-0B05-93A5-C641-721174128D32}" dt="2025-05-03T06:06:15.067" v="71"/>
          <pc:sldLayoutMkLst>
            <pc:docMk/>
            <pc:sldMasterMk cId="2907289730" sldId="2147483648"/>
            <pc:sldLayoutMk cId="2950866720" sldId="2147483659"/>
          </pc:sldLayoutMkLst>
        </pc:sldLayoutChg>
      </pc:sldMasterChg>
    </pc:docChg>
  </pc:docChgLst>
  <pc:docChgLst>
    <pc:chgData name="吉貴 川原" userId="7b5e271a57f5769d" providerId="Windows Live" clId="Web-{452AC456-4673-02D9-ADF3-4FDB9D394DF3}"/>
    <pc:docChg chg="modSld">
      <pc:chgData name="吉貴 川原" userId="7b5e271a57f5769d" providerId="Windows Live" clId="Web-{452AC456-4673-02D9-ADF3-4FDB9D394DF3}" dt="2025-05-03T05:54:58.499" v="13" actId="1076"/>
      <pc:docMkLst>
        <pc:docMk/>
      </pc:docMkLst>
      <pc:sldChg chg="addSp modSp">
        <pc:chgData name="吉貴 川原" userId="7b5e271a57f5769d" providerId="Windows Live" clId="Web-{452AC456-4673-02D9-ADF3-4FDB9D394DF3}" dt="2025-05-03T05:54:58.499" v="13" actId="1076"/>
        <pc:sldMkLst>
          <pc:docMk/>
          <pc:sldMk cId="2128380218" sldId="256"/>
        </pc:sldMkLst>
        <pc:spChg chg="mod">
          <ac:chgData name="吉貴 川原" userId="7b5e271a57f5769d" providerId="Windows Live" clId="Web-{452AC456-4673-02D9-ADF3-4FDB9D394DF3}" dt="2025-05-03T05:53:38.216" v="4" actId="20577"/>
          <ac:spMkLst>
            <pc:docMk/>
            <pc:sldMk cId="2128380218" sldId="256"/>
            <ac:spMk id="2" creationId="{00000000-0000-0000-0000-000000000000}"/>
          </ac:spMkLst>
        </pc:spChg>
        <pc:spChg chg="mod">
          <ac:chgData name="吉貴 川原" userId="7b5e271a57f5769d" providerId="Windows Live" clId="Web-{452AC456-4673-02D9-ADF3-4FDB9D394DF3}" dt="2025-05-03T05:54:58.499" v="13" actId="1076"/>
          <ac:spMkLst>
            <pc:docMk/>
            <pc:sldMk cId="2128380218" sldId="256"/>
            <ac:spMk id="3" creationId="{00000000-0000-0000-0000-000000000000}"/>
          </ac:spMkLst>
        </pc:spChg>
        <pc:spChg chg="add mod">
          <ac:chgData name="吉貴 川原" userId="7b5e271a57f5769d" providerId="Windows Live" clId="Web-{452AC456-4673-02D9-ADF3-4FDB9D394DF3}" dt="2025-05-03T05:54:55.187" v="12" actId="1076"/>
          <ac:spMkLst>
            <pc:docMk/>
            <pc:sldMk cId="2128380218" sldId="256"/>
            <ac:spMk id="4" creationId="{538DA1E2-E836-8D32-E6C9-63E1731F5403}"/>
          </ac:spMkLst>
        </pc:spChg>
      </pc:sldChg>
    </pc:docChg>
  </pc:docChgLst>
  <pc:docChgLst>
    <pc:chgData name="吉貴 川原" userId="7b5e271a57f5769d" providerId="Windows Live" clId="Web-{92758FDF-BA50-3C68-0CE1-F5BB895163F1}"/>
    <pc:docChg chg="addSld modSld">
      <pc:chgData name="吉貴 川原" userId="7b5e271a57f5769d" providerId="Windows Live" clId="Web-{92758FDF-BA50-3C68-0CE1-F5BB895163F1}" dt="2025-05-03T07:03:49.198" v="322" actId="20577"/>
      <pc:docMkLst>
        <pc:docMk/>
      </pc:docMkLst>
      <pc:sldChg chg="modSp">
        <pc:chgData name="吉貴 川原" userId="7b5e271a57f5769d" providerId="Windows Live" clId="Web-{92758FDF-BA50-3C68-0CE1-F5BB895163F1}" dt="2025-05-03T07:01:23.569" v="295" actId="20577"/>
        <pc:sldMkLst>
          <pc:docMk/>
          <pc:sldMk cId="4062570693" sldId="258"/>
        </pc:sldMkLst>
        <pc:spChg chg="mod">
          <ac:chgData name="吉貴 川原" userId="7b5e271a57f5769d" providerId="Windows Live" clId="Web-{92758FDF-BA50-3C68-0CE1-F5BB895163F1}" dt="2025-05-03T07:00:04.083" v="269" actId="14100"/>
          <ac:spMkLst>
            <pc:docMk/>
            <pc:sldMk cId="4062570693" sldId="258"/>
            <ac:spMk id="2" creationId="{C87FF90D-2A68-C61C-64F0-9D407335BE3C}"/>
          </ac:spMkLst>
        </pc:spChg>
        <pc:spChg chg="mod">
          <ac:chgData name="吉貴 川原" userId="7b5e271a57f5769d" providerId="Windows Live" clId="Web-{92758FDF-BA50-3C68-0CE1-F5BB895163F1}" dt="2025-05-03T07:01:23.569" v="295" actId="20577"/>
          <ac:spMkLst>
            <pc:docMk/>
            <pc:sldMk cId="4062570693" sldId="258"/>
            <ac:spMk id="3" creationId="{190275C0-A684-1B42-6953-74B812BFB3C8}"/>
          </ac:spMkLst>
        </pc:spChg>
      </pc:sldChg>
      <pc:sldChg chg="modSp new">
        <pc:chgData name="吉貴 川原" userId="7b5e271a57f5769d" providerId="Windows Live" clId="Web-{92758FDF-BA50-3C68-0CE1-F5BB895163F1}" dt="2025-05-03T06:50:11.714" v="218" actId="20577"/>
        <pc:sldMkLst>
          <pc:docMk/>
          <pc:sldMk cId="2316262965" sldId="259"/>
        </pc:sldMkLst>
        <pc:spChg chg="mod">
          <ac:chgData name="吉貴 川原" userId="7b5e271a57f5769d" providerId="Windows Live" clId="Web-{92758FDF-BA50-3C68-0CE1-F5BB895163F1}" dt="2025-05-03T06:44:58.862" v="173" actId="20577"/>
          <ac:spMkLst>
            <pc:docMk/>
            <pc:sldMk cId="2316262965" sldId="259"/>
            <ac:spMk id="2" creationId="{65285B8B-59DF-DB6B-57A4-0F2AF0E2F692}"/>
          </ac:spMkLst>
        </pc:spChg>
        <pc:spChg chg="mod">
          <ac:chgData name="吉貴 川原" userId="7b5e271a57f5769d" providerId="Windows Live" clId="Web-{92758FDF-BA50-3C68-0CE1-F5BB895163F1}" dt="2025-05-03T06:50:11.714" v="218" actId="20577"/>
          <ac:spMkLst>
            <pc:docMk/>
            <pc:sldMk cId="2316262965" sldId="259"/>
            <ac:spMk id="3" creationId="{2301275B-61B9-6ED6-BB40-21AA6A407FFE}"/>
          </ac:spMkLst>
        </pc:spChg>
      </pc:sldChg>
      <pc:sldChg chg="addSp delSp modSp new">
        <pc:chgData name="吉貴 川原" userId="7b5e271a57f5769d" providerId="Windows Live" clId="Web-{92758FDF-BA50-3C68-0CE1-F5BB895163F1}" dt="2025-05-03T07:03:49.198" v="322" actId="20577"/>
        <pc:sldMkLst>
          <pc:docMk/>
          <pc:sldMk cId="4141519530" sldId="260"/>
        </pc:sldMkLst>
        <pc:spChg chg="mod">
          <ac:chgData name="吉貴 川原" userId="7b5e271a57f5769d" providerId="Windows Live" clId="Web-{92758FDF-BA50-3C68-0CE1-F5BB895163F1}" dt="2025-05-03T07:03:49.198" v="322" actId="20577"/>
          <ac:spMkLst>
            <pc:docMk/>
            <pc:sldMk cId="4141519530" sldId="260"/>
            <ac:spMk id="2" creationId="{65F0876A-703B-978D-0230-4019A27B2097}"/>
          </ac:spMkLst>
        </pc:spChg>
        <pc:spChg chg="mod">
          <ac:chgData name="吉貴 川原" userId="7b5e271a57f5769d" providerId="Windows Live" clId="Web-{92758FDF-BA50-3C68-0CE1-F5BB895163F1}" dt="2025-05-03T07:00:12.286" v="274" actId="20577"/>
          <ac:spMkLst>
            <pc:docMk/>
            <pc:sldMk cId="4141519530" sldId="260"/>
            <ac:spMk id="3" creationId="{61DD25DF-DEA2-B862-B17F-592EF6D1437A}"/>
          </ac:spMkLst>
        </pc:spChg>
        <pc:spChg chg="add del">
          <ac:chgData name="吉貴 川原" userId="7b5e271a57f5769d" providerId="Windows Live" clId="Web-{92758FDF-BA50-3C68-0CE1-F5BB895163F1}" dt="2025-05-03T07:00:00.708" v="264"/>
          <ac:spMkLst>
            <pc:docMk/>
            <pc:sldMk cId="4141519530" sldId="260"/>
            <ac:spMk id="5" creationId="{4AA56563-0A99-2133-14D9-D679523F3C96}"/>
          </ac:spMkLst>
        </pc:spChg>
        <pc:spChg chg="add del mod">
          <ac:chgData name="吉貴 川原" userId="7b5e271a57f5769d" providerId="Windows Live" clId="Web-{92758FDF-BA50-3C68-0CE1-F5BB895163F1}" dt="2025-05-03T07:01:17.850" v="293"/>
          <ac:spMkLst>
            <pc:docMk/>
            <pc:sldMk cId="4141519530" sldId="260"/>
            <ac:spMk id="6" creationId="{E50E10B5-29BD-A3B1-1C59-32F442275FBD}"/>
          </ac:spMkLst>
        </pc:spChg>
        <pc:spChg chg="add del mod">
          <ac:chgData name="吉貴 川原" userId="7b5e271a57f5769d" providerId="Windows Live" clId="Web-{92758FDF-BA50-3C68-0CE1-F5BB895163F1}" dt="2025-05-03T07:01:14.960" v="290"/>
          <ac:spMkLst>
            <pc:docMk/>
            <pc:sldMk cId="4141519530" sldId="260"/>
            <ac:spMk id="7" creationId="{D1CE2377-37CC-23FA-4FCD-E937F9CABC15}"/>
          </ac:spMkLst>
        </pc:spChg>
        <pc:spChg chg="add del mod">
          <ac:chgData name="吉貴 川原" userId="7b5e271a57f5769d" providerId="Windows Live" clId="Web-{92758FDF-BA50-3C68-0CE1-F5BB895163F1}" dt="2025-05-03T07:03:10.134" v="315"/>
          <ac:spMkLst>
            <pc:docMk/>
            <pc:sldMk cId="4141519530" sldId="260"/>
            <ac:spMk id="8" creationId="{79DE3D61-6825-AD1F-91BE-40A78132C98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2025/5/28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2025/5/28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2025/5/28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2025/5/28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2025/5/28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2025/5/28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02A643-9BB0-4E02-80B2-2C0A5E5D738E}" type="datetimeFigureOut">
              <a:rPr kumimoji="1" lang="ja-JP" altLang="en-US" smtClean="0"/>
              <a:t>2025/5/28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luckyhawk17/Correspondence-analysis-of-special-attack-film-reviews/tree/mai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710192"/>
            <a:ext cx="9144000" cy="2387600"/>
          </a:xfrm>
        </p:spPr>
        <p:txBody>
          <a:bodyPr vert="horz" lIns="91440" tIns="45720" rIns="91440" bIns="45720" rtlCol="0" anchor="ctr">
            <a:normAutofit/>
          </a:bodyPr>
          <a:lstStyle/>
          <a:p>
            <a:r>
              <a:rPr lang="ja-JP" altLang="en-US" sz="4800">
                <a:ea typeface="ＭＳ Ｐゴシック"/>
              </a:rPr>
              <a:t>特攻映画レビューの対応分析</a:t>
            </a:r>
          </a:p>
        </p:txBody>
      </p:sp>
      <p:sp>
        <p:nvSpPr>
          <p:cNvPr id="3" name="サブタイトル 2"/>
          <p:cNvSpPr>
            <a:spLocks noGrp="1"/>
          </p:cNvSpPr>
          <p:nvPr>
            <p:ph type="subTitle" idx="1"/>
          </p:nvPr>
        </p:nvSpPr>
        <p:spPr>
          <a:xfrm>
            <a:off x="6096889" y="4784571"/>
            <a:ext cx="5212795" cy="730476"/>
          </a:xfrm>
        </p:spPr>
        <p:txBody>
          <a:bodyPr vert="horz" lIns="91440" tIns="45720" rIns="91440" bIns="45720" rtlCol="0" anchor="t">
            <a:noAutofit/>
          </a:bodyPr>
          <a:lstStyle/>
          <a:p>
            <a:pPr algn="r"/>
            <a:r>
              <a:rPr lang="ja-JP" altLang="en-US" sz="2800">
                <a:ea typeface="ＭＳ Ｐゴシック"/>
              </a:rPr>
              <a:t>芦屋市立美術博物館　川原吉貴</a:t>
            </a:r>
          </a:p>
        </p:txBody>
      </p:sp>
      <p:sp>
        <p:nvSpPr>
          <p:cNvPr id="4" name="テキスト ボックス 3">
            <a:extLst>
              <a:ext uri="{FF2B5EF4-FFF2-40B4-BE49-F238E27FC236}">
                <a16:creationId xmlns:a16="http://schemas.microsoft.com/office/drawing/2014/main" id="{538DA1E2-E836-8D32-E6C9-63E1731F5403}"/>
              </a:ext>
            </a:extLst>
          </p:cNvPr>
          <p:cNvSpPr txBox="1"/>
          <p:nvPr/>
        </p:nvSpPr>
        <p:spPr>
          <a:xfrm>
            <a:off x="8564434" y="752238"/>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ja-JP" altLang="en-US" sz="2000">
                <a:ea typeface="ＭＳ Ｐゴシック"/>
              </a:rPr>
              <a:t>2025/05/31</a:t>
            </a:r>
          </a:p>
        </p:txBody>
      </p:sp>
      <p:sp>
        <p:nvSpPr>
          <p:cNvPr id="5" name="テキスト ボックス 4">
            <a:extLst>
              <a:ext uri="{FF2B5EF4-FFF2-40B4-BE49-F238E27FC236}">
                <a16:creationId xmlns:a16="http://schemas.microsoft.com/office/drawing/2014/main" id="{F97A05D0-C7FA-691A-1B8F-46CA0607C174}"/>
              </a:ext>
            </a:extLst>
          </p:cNvPr>
          <p:cNvSpPr txBox="1"/>
          <p:nvPr/>
        </p:nvSpPr>
        <p:spPr>
          <a:xfrm>
            <a:off x="7924288" y="1150255"/>
            <a:ext cx="338513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ea typeface="ＭＳ Ｐゴシック"/>
              </a:rPr>
              <a:t>関西社会学会第76回大会</a:t>
            </a:r>
          </a:p>
          <a:p>
            <a:pPr algn="l"/>
            <a:r>
              <a:rPr lang="ja-JP" altLang="en-US" sz="2000">
                <a:ea typeface="ＭＳ Ｐゴシック"/>
              </a:rPr>
              <a:t>摂南大学寝屋川キャンパス</a:t>
            </a:r>
          </a:p>
        </p:txBody>
      </p:sp>
      <p:sp>
        <p:nvSpPr>
          <p:cNvPr id="6" name="スライド番号プレースホルダー 5">
            <a:extLst>
              <a:ext uri="{FF2B5EF4-FFF2-40B4-BE49-F238E27FC236}">
                <a16:creationId xmlns:a16="http://schemas.microsoft.com/office/drawing/2014/main" id="{1418D497-9A26-9F61-C45B-C916A146C88A}"/>
              </a:ext>
            </a:extLst>
          </p:cNvPr>
          <p:cNvSpPr>
            <a:spLocks noGrp="1"/>
          </p:cNvSpPr>
          <p:nvPr>
            <p:ph type="sldNum" sz="quarter" idx="12"/>
          </p:nvPr>
        </p:nvSpPr>
        <p:spPr/>
        <p:txBody>
          <a:bodyPr/>
          <a:lstStyle/>
          <a:p>
            <a:fld id="{A99D720A-4AD5-4DCF-885F-DE5297996123}" type="slidenum">
              <a:rPr kumimoji="1" lang="ja-JP" altLang="en-US" smtClean="0"/>
              <a:t>1</a:t>
            </a:fld>
            <a:endParaRPr lang="ja-JP" altLang="en-US"/>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8ED7EF-64F8-EBB8-084B-BAC051F9A5B0}"/>
              </a:ext>
            </a:extLst>
          </p:cNvPr>
          <p:cNvSpPr>
            <a:spLocks noGrp="1"/>
          </p:cNvSpPr>
          <p:nvPr>
            <p:ph type="title"/>
          </p:nvPr>
        </p:nvSpPr>
        <p:spPr>
          <a:xfrm>
            <a:off x="838200" y="1184"/>
            <a:ext cx="10515600" cy="1325563"/>
          </a:xfrm>
        </p:spPr>
        <p:txBody>
          <a:bodyPr>
            <a:normAutofit/>
          </a:bodyPr>
          <a:lstStyle/>
          <a:p>
            <a:r>
              <a:rPr lang="ja-JP" altLang="en-US" sz="3600">
                <a:ea typeface="ＭＳ Ｐゴシック"/>
              </a:rPr>
              <a:t>特攻映画5作品（あの花、永遠、俺は、出口、男たち）</a:t>
            </a:r>
            <a:endParaRPr kumimoji="1" lang="ja-JP" altLang="en-US" sz="3600"/>
          </a:p>
        </p:txBody>
      </p:sp>
      <p:sp>
        <p:nvSpPr>
          <p:cNvPr id="3" name="コンテンツ プレースホルダー 2">
            <a:extLst>
              <a:ext uri="{FF2B5EF4-FFF2-40B4-BE49-F238E27FC236}">
                <a16:creationId xmlns:a16="http://schemas.microsoft.com/office/drawing/2014/main" id="{499C45FE-1B0B-BE36-FCB8-831F7DFAF2CD}"/>
              </a:ext>
            </a:extLst>
          </p:cNvPr>
          <p:cNvSpPr>
            <a:spLocks noGrp="1"/>
          </p:cNvSpPr>
          <p:nvPr>
            <p:ph idx="1"/>
          </p:nvPr>
        </p:nvSpPr>
        <p:spPr>
          <a:xfrm>
            <a:off x="838200" y="1120491"/>
            <a:ext cx="10515600" cy="5240683"/>
          </a:xfrm>
        </p:spPr>
        <p:txBody>
          <a:bodyPr vert="horz" lIns="91440" tIns="45720" rIns="91440" bIns="45720" rtlCol="0" anchor="t">
            <a:noAutofit/>
          </a:bodyPr>
          <a:lstStyle/>
          <a:p>
            <a:pPr marL="514350" indent="-514350">
              <a:buAutoNum type="arabicPeriod"/>
            </a:pPr>
            <a:r>
              <a:rPr lang="ja-JP" sz="3600">
                <a:ea typeface="ＭＳ Ｐゴシック"/>
              </a:rPr>
              <a:t>各タイトルは相対的に3つのグループに分類される。</a:t>
            </a:r>
            <a:endParaRPr lang="ja-JP" altLang="en-US" sz="3600">
              <a:ea typeface="ＭＳ Ｐゴシック"/>
            </a:endParaRPr>
          </a:p>
          <a:p>
            <a:pPr marL="514350" indent="-514350">
              <a:buAutoNum type="arabicPeriod"/>
            </a:pPr>
            <a:endParaRPr lang="ja-JP" sz="3600">
              <a:ea typeface="ＭＳ Ｐゴシック"/>
            </a:endParaRPr>
          </a:p>
          <a:p>
            <a:pPr marL="514350" indent="-514350">
              <a:buAutoNum type="arabicPeriod"/>
            </a:pPr>
            <a:endParaRPr lang="ja-JP" sz="3600">
              <a:ea typeface="ＭＳ Ｐゴシック"/>
            </a:endParaRPr>
          </a:p>
          <a:p>
            <a:pPr marL="514350" indent="-514350">
              <a:buAutoNum type="arabicPeriod"/>
            </a:pPr>
            <a:endParaRPr lang="ja-JP" sz="3600">
              <a:ea typeface="ＭＳ Ｐゴシック"/>
            </a:endParaRPr>
          </a:p>
          <a:p>
            <a:pPr marL="514350" indent="-514350">
              <a:buAutoNum type="arabicPeriod"/>
            </a:pPr>
            <a:endParaRPr lang="ja-JP" altLang="en-US" sz="3600">
              <a:ea typeface="ＭＳ Ｐゴシック"/>
            </a:endParaRPr>
          </a:p>
          <a:p>
            <a:pPr marL="514350" indent="-514350">
              <a:buAutoNum type="arabicPeriod"/>
            </a:pPr>
            <a:endParaRPr lang="ja-JP" altLang="en-US" sz="3600">
              <a:ea typeface="ＭＳ Ｐゴシック"/>
            </a:endParaRPr>
          </a:p>
          <a:p>
            <a:pPr marL="514350" indent="-514350">
              <a:buAutoNum type="arabicPeriod"/>
            </a:pPr>
            <a:r>
              <a:rPr lang="ja-JP" altLang="en-US" sz="3600">
                <a:ea typeface="ＭＳ Ｐゴシック"/>
              </a:rPr>
              <a:t>縦軸の成分は「歴史」、横軸は「ナショナリズム」と考えられる。</a:t>
            </a:r>
            <a:endParaRPr lang="ja-JP" sz="3600">
              <a:ea typeface="ＭＳ Ｐゴシック" panose="020B0600070205080204" pitchFamily="34" charset="-128"/>
            </a:endParaRPr>
          </a:p>
          <a:p>
            <a:pPr marL="514350" indent="-514350">
              <a:buAutoNum type="arabicPeriod"/>
            </a:pPr>
            <a:endParaRPr lang="ja-JP" altLang="en-US">
              <a:ea typeface="ＭＳ Ｐゴシック" panose="020B0600070205080204" pitchFamily="34" charset="-128"/>
            </a:endParaRPr>
          </a:p>
          <a:p>
            <a:pPr marL="514350" indent="-514350">
              <a:buAutoNum type="arabicPeriod"/>
            </a:pPr>
            <a:endParaRPr lang="ja-JP" altLang="en-US">
              <a:ea typeface="ＭＳ Ｐゴシック" panose="020B0600070205080204" pitchFamily="34" charset="-128"/>
            </a:endParaRPr>
          </a:p>
          <a:p>
            <a:pPr marL="514350" indent="-514350">
              <a:buAutoNum type="arabicPeriod"/>
            </a:pPr>
            <a:endParaRPr lang="ja-JP" altLang="en-US">
              <a:ea typeface="ＭＳ Ｐゴシック" panose="020B0600070205080204" pitchFamily="34" charset="-128"/>
            </a:endParaRPr>
          </a:p>
        </p:txBody>
      </p:sp>
      <p:sp>
        <p:nvSpPr>
          <p:cNvPr id="4" name="スライド番号プレースホルダー 3">
            <a:extLst>
              <a:ext uri="{FF2B5EF4-FFF2-40B4-BE49-F238E27FC236}">
                <a16:creationId xmlns:a16="http://schemas.microsoft.com/office/drawing/2014/main" id="{081EF234-BF1C-ED65-2F8B-5584D9D7C896}"/>
              </a:ext>
            </a:extLst>
          </p:cNvPr>
          <p:cNvSpPr>
            <a:spLocks noGrp="1"/>
          </p:cNvSpPr>
          <p:nvPr>
            <p:ph type="sldNum" sz="quarter" idx="12"/>
          </p:nvPr>
        </p:nvSpPr>
        <p:spPr/>
        <p:txBody>
          <a:bodyPr/>
          <a:lstStyle/>
          <a:p>
            <a:fld id="{A99D720A-4AD5-4DCF-885F-DE5297996123}" type="slidenum">
              <a:rPr kumimoji="1" lang="ja-JP" altLang="en-US" smtClean="0"/>
              <a:t>10</a:t>
            </a:fld>
            <a:endParaRPr kumimoji="1" lang="ja-JP" altLang="en-US"/>
          </a:p>
        </p:txBody>
      </p:sp>
      <p:sp>
        <p:nvSpPr>
          <p:cNvPr id="8" name="テキスト ボックス 5">
            <a:extLst>
              <a:ext uri="{FF2B5EF4-FFF2-40B4-BE49-F238E27FC236}">
                <a16:creationId xmlns:a16="http://schemas.microsoft.com/office/drawing/2014/main" id="{EEAAE917-76DC-DC09-6D50-C9C7F861D364}"/>
              </a:ext>
            </a:extLst>
          </p:cNvPr>
          <p:cNvSpPr txBox="1"/>
          <p:nvPr/>
        </p:nvSpPr>
        <p:spPr>
          <a:xfrm>
            <a:off x="1171435" y="2257219"/>
            <a:ext cx="10178471" cy="256480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514350" indent="-514350">
              <a:lnSpc>
                <a:spcPct val="90000"/>
              </a:lnSpc>
              <a:spcBef>
                <a:spcPts val="1000"/>
              </a:spcBef>
              <a:buAutoNum type="romanLcPeriod"/>
            </a:pPr>
            <a:r>
              <a:rPr lang="ja-JP" altLang="en-US" sz="3200">
                <a:ea typeface="ＭＳ Ｐゴシック"/>
              </a:rPr>
              <a:t>「あの花」の方向には「泣く」「現代」「時代」などの言葉が多い。</a:t>
            </a:r>
            <a:endParaRPr lang="ja-JP" altLang="en-US"/>
          </a:p>
          <a:p>
            <a:pPr marL="514350" indent="-514350">
              <a:lnSpc>
                <a:spcPct val="90000"/>
              </a:lnSpc>
              <a:spcBef>
                <a:spcPts val="1000"/>
              </a:spcBef>
              <a:buAutoNum type="romanLcPeriod"/>
            </a:pPr>
            <a:r>
              <a:rPr lang="ja-JP" altLang="en-US" sz="3200">
                <a:ea typeface="ＭＳ Ｐゴシック"/>
              </a:rPr>
              <a:t>「永遠」「出口」「俺は」の方向には「生きる」「家族」「自分」など。</a:t>
            </a:r>
            <a:endParaRPr lang="en-US" altLang="ja-JP" sz="3200">
              <a:ea typeface="ＭＳ Ｐゴシック"/>
            </a:endParaRPr>
          </a:p>
          <a:p>
            <a:pPr marL="514350" indent="-514350">
              <a:lnSpc>
                <a:spcPct val="90000"/>
              </a:lnSpc>
              <a:spcBef>
                <a:spcPts val="1000"/>
              </a:spcBef>
              <a:buAutoNum type="romanLcPeriod"/>
            </a:pPr>
            <a:r>
              <a:rPr lang="ja-JP" altLang="en-US" sz="3200">
                <a:ea typeface="ＭＳ Ｐゴシック"/>
              </a:rPr>
              <a:t>「男たち」の方向には「日本」「戦争」「男」など。</a:t>
            </a:r>
            <a:endParaRPr lang="ja-JP"/>
          </a:p>
        </p:txBody>
      </p:sp>
    </p:spTree>
    <p:extLst>
      <p:ext uri="{BB962C8B-B14F-4D97-AF65-F5344CB8AC3E}">
        <p14:creationId xmlns:p14="http://schemas.microsoft.com/office/powerpoint/2010/main" val="4003565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5E58FF1-7DD7-B3C1-B8FA-D789BEC576B9}"/>
              </a:ext>
            </a:extLst>
          </p:cNvPr>
          <p:cNvSpPr>
            <a:spLocks noGrp="1"/>
          </p:cNvSpPr>
          <p:nvPr>
            <p:ph type="sldNum" sz="quarter" idx="12"/>
          </p:nvPr>
        </p:nvSpPr>
        <p:spPr/>
        <p:txBody>
          <a:bodyPr/>
          <a:lstStyle/>
          <a:p>
            <a:fld id="{A99D720A-4AD5-4DCF-885F-DE5297996123}" type="slidenum">
              <a:rPr kumimoji="1" lang="ja-JP" altLang="en-US" smtClean="0"/>
              <a:t>11</a:t>
            </a:fld>
            <a:endParaRPr kumimoji="1" lang="ja-JP" altLang="en-US"/>
          </a:p>
        </p:txBody>
      </p:sp>
      <p:pic>
        <p:nvPicPr>
          <p:cNvPr id="3" name="図 2" descr="グラフ, 散布図&#10;&#10;AI 生成コンテンツは間違っている可能性があります。">
            <a:extLst>
              <a:ext uri="{FF2B5EF4-FFF2-40B4-BE49-F238E27FC236}">
                <a16:creationId xmlns:a16="http://schemas.microsoft.com/office/drawing/2014/main" id="{924D0391-B926-CB84-6B3C-371FE2720548}"/>
              </a:ext>
            </a:extLst>
          </p:cNvPr>
          <p:cNvPicPr>
            <a:picLocks noChangeAspect="1"/>
          </p:cNvPicPr>
          <p:nvPr/>
        </p:nvPicPr>
        <p:blipFill>
          <a:blip r:embed="rId2"/>
          <a:srcRect l="9859" t="9950" r="9389" b="4931"/>
          <a:stretch>
            <a:fillRect/>
          </a:stretch>
        </p:blipFill>
        <p:spPr>
          <a:xfrm>
            <a:off x="243178" y="0"/>
            <a:ext cx="11489066" cy="6861035"/>
          </a:xfrm>
          <a:prstGeom prst="rect">
            <a:avLst/>
          </a:prstGeom>
        </p:spPr>
      </p:pic>
    </p:spTree>
    <p:extLst>
      <p:ext uri="{BB962C8B-B14F-4D97-AF65-F5344CB8AC3E}">
        <p14:creationId xmlns:p14="http://schemas.microsoft.com/office/powerpoint/2010/main" val="110216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AA91E6-C127-C340-288E-1C6D258BA68C}"/>
              </a:ext>
            </a:extLst>
          </p:cNvPr>
          <p:cNvSpPr>
            <a:spLocks noGrp="1"/>
          </p:cNvSpPr>
          <p:nvPr>
            <p:ph type="title"/>
          </p:nvPr>
        </p:nvSpPr>
        <p:spPr>
          <a:xfrm>
            <a:off x="838200" y="1185"/>
            <a:ext cx="10515600" cy="688668"/>
          </a:xfrm>
        </p:spPr>
        <p:txBody>
          <a:bodyPr>
            <a:normAutofit/>
          </a:bodyPr>
          <a:lstStyle/>
          <a:p>
            <a:r>
              <a:rPr lang="ja-JP" altLang="en-US" sz="3600">
                <a:ea typeface="ＭＳ Ｐゴシック"/>
              </a:rPr>
              <a:t>特攻5作品とプライド、ムルデカ</a:t>
            </a:r>
            <a:endParaRPr kumimoji="1" lang="ja-JP" altLang="en-US" sz="3600"/>
          </a:p>
        </p:txBody>
      </p:sp>
      <p:sp>
        <p:nvSpPr>
          <p:cNvPr id="3" name="コンテンツ プレースホルダー 2">
            <a:extLst>
              <a:ext uri="{FF2B5EF4-FFF2-40B4-BE49-F238E27FC236}">
                <a16:creationId xmlns:a16="http://schemas.microsoft.com/office/drawing/2014/main" id="{8117AB8D-43AD-8148-B313-3323AF340FF1}"/>
              </a:ext>
            </a:extLst>
          </p:cNvPr>
          <p:cNvSpPr>
            <a:spLocks noGrp="1"/>
          </p:cNvSpPr>
          <p:nvPr>
            <p:ph idx="1"/>
          </p:nvPr>
        </p:nvSpPr>
        <p:spPr>
          <a:xfrm>
            <a:off x="838200" y="705102"/>
            <a:ext cx="10515600" cy="2464118"/>
          </a:xfrm>
        </p:spPr>
        <p:txBody>
          <a:bodyPr vert="horz" lIns="91440" tIns="45720" rIns="91440" bIns="45720" rtlCol="0" anchor="t">
            <a:noAutofit/>
          </a:bodyPr>
          <a:lstStyle/>
          <a:p>
            <a:pPr marL="514350" indent="-514350">
              <a:buAutoNum type="arabicPeriod"/>
            </a:pPr>
            <a:r>
              <a:rPr lang="ja-JP" altLang="en-US" sz="3600">
                <a:ea typeface="ＭＳ Ｐゴシック"/>
              </a:rPr>
              <a:t>「プライド」「ムルデカ」は横軸の右方向にほぼ沿っており、「日本」「世界」「国」「戦う」などの言葉が散らばる。</a:t>
            </a:r>
          </a:p>
          <a:p>
            <a:pPr marL="514350" indent="-514350">
              <a:buAutoNum type="arabicPeriod"/>
            </a:pPr>
            <a:r>
              <a:rPr lang="ja-JP" altLang="en-US" sz="3600">
                <a:ea typeface="ＭＳ Ｐゴシック"/>
              </a:rPr>
              <a:t>「男たち」は「プライド」「ムルデカ」とほぼ同じ方向。</a:t>
            </a:r>
          </a:p>
          <a:p>
            <a:pPr marL="514350" indent="-514350">
              <a:buAutoNum type="arabicPeriod"/>
            </a:pPr>
            <a:r>
              <a:rPr lang="ja-JP" altLang="en-US" sz="3600">
                <a:ea typeface="ＭＳ Ｐゴシック"/>
              </a:rPr>
              <a:t>特攻5作品の位置関係は変わらない。</a:t>
            </a:r>
          </a:p>
          <a:p>
            <a:pPr marL="514350" indent="-514350">
              <a:buAutoNum type="arabicPeriod"/>
            </a:pPr>
            <a:endParaRPr lang="ja-JP" altLang="en-US">
              <a:ea typeface="ＭＳ Ｐゴシック"/>
            </a:endParaRPr>
          </a:p>
        </p:txBody>
      </p:sp>
      <p:sp>
        <p:nvSpPr>
          <p:cNvPr id="4" name="スライド番号プレースホルダー 3">
            <a:extLst>
              <a:ext uri="{FF2B5EF4-FFF2-40B4-BE49-F238E27FC236}">
                <a16:creationId xmlns:a16="http://schemas.microsoft.com/office/drawing/2014/main" id="{47F2B396-D364-402A-963E-CDB0FB874CE5}"/>
              </a:ext>
            </a:extLst>
          </p:cNvPr>
          <p:cNvSpPr>
            <a:spLocks noGrp="1"/>
          </p:cNvSpPr>
          <p:nvPr>
            <p:ph type="sldNum" sz="quarter" idx="12"/>
          </p:nvPr>
        </p:nvSpPr>
        <p:spPr/>
        <p:txBody>
          <a:bodyPr/>
          <a:lstStyle/>
          <a:p>
            <a:fld id="{A99D720A-4AD5-4DCF-885F-DE5297996123}" type="slidenum">
              <a:rPr kumimoji="1" lang="ja-JP" altLang="en-US" smtClean="0"/>
              <a:t>12</a:t>
            </a:fld>
            <a:endParaRPr kumimoji="1" lang="ja-JP" altLang="en-US"/>
          </a:p>
        </p:txBody>
      </p:sp>
      <p:sp>
        <p:nvSpPr>
          <p:cNvPr id="5" name="テキスト ボックス 4">
            <a:extLst>
              <a:ext uri="{FF2B5EF4-FFF2-40B4-BE49-F238E27FC236}">
                <a16:creationId xmlns:a16="http://schemas.microsoft.com/office/drawing/2014/main" id="{1CC979AE-E821-6DFC-DF60-B0301F0E4AF4}"/>
              </a:ext>
            </a:extLst>
          </p:cNvPr>
          <p:cNvSpPr txBox="1"/>
          <p:nvPr/>
        </p:nvSpPr>
        <p:spPr>
          <a:xfrm>
            <a:off x="833762" y="3770642"/>
            <a:ext cx="10509063" cy="34686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lnSpc>
                <a:spcPct val="90000"/>
              </a:lnSpc>
              <a:spcBef>
                <a:spcPts val="1000"/>
              </a:spcBef>
              <a:buFont typeface="Arial" panose="020B0604020202020204" pitchFamily="34" charset="0"/>
              <a:buChar char="•"/>
            </a:pPr>
            <a:r>
              <a:rPr lang="ja-JP" altLang="en-US" sz="3200">
                <a:ea typeface="ＭＳ Ｐゴシック"/>
              </a:rPr>
              <a:t>「プライド」「ムルデカ」はナショナリズムがもっとも強く、「男たち」はそれに次ぐ程度。</a:t>
            </a:r>
            <a:endParaRPr lang="ja-JP" sz="3200">
              <a:ea typeface="ＭＳ Ｐゴシック"/>
            </a:endParaRPr>
          </a:p>
          <a:p>
            <a:pPr marL="514350" indent="-514350">
              <a:lnSpc>
                <a:spcPct val="90000"/>
              </a:lnSpc>
              <a:spcBef>
                <a:spcPts val="1000"/>
              </a:spcBef>
              <a:buFont typeface="Arial" panose="020B0604020202020204" pitchFamily="34" charset="0"/>
              <a:buChar char="•"/>
            </a:pPr>
            <a:r>
              <a:rPr lang="ja-JP" altLang="en-US" sz="3200">
                <a:ea typeface="ＭＳ Ｐゴシック"/>
              </a:rPr>
              <a:t>この3つに比べると「永遠」「俺は」のナショナリズムはそれほど強くない。</a:t>
            </a:r>
          </a:p>
          <a:p>
            <a:pPr marL="514350" indent="-514350">
              <a:lnSpc>
                <a:spcPct val="90000"/>
              </a:lnSpc>
              <a:spcBef>
                <a:spcPts val="1000"/>
              </a:spcBef>
              <a:buFont typeface="Arial" panose="020B0604020202020204" pitchFamily="34" charset="0"/>
              <a:buChar char="•"/>
            </a:pPr>
            <a:r>
              <a:rPr lang="ja-JP" altLang="en-US" sz="3200">
                <a:ea typeface="ＭＳ Ｐゴシック"/>
              </a:rPr>
              <a:t>「あの花」は特攻映画の中ではもっともナショナリズム色が弱い。</a:t>
            </a:r>
          </a:p>
          <a:p>
            <a:pPr marL="514350" indent="-514350">
              <a:lnSpc>
                <a:spcPct val="80000"/>
              </a:lnSpc>
              <a:spcBef>
                <a:spcPts val="1000"/>
              </a:spcBef>
              <a:buFont typeface="Arial" panose="020B0604020202020204" pitchFamily="34" charset="0"/>
              <a:buChar char="•"/>
            </a:pPr>
            <a:endParaRPr lang="ja-JP" altLang="en-US" sz="2600">
              <a:ea typeface="ＭＳ Ｐゴシック"/>
            </a:endParaRPr>
          </a:p>
        </p:txBody>
      </p:sp>
    </p:spTree>
    <p:extLst>
      <p:ext uri="{BB962C8B-B14F-4D97-AF65-F5344CB8AC3E}">
        <p14:creationId xmlns:p14="http://schemas.microsoft.com/office/powerpoint/2010/main" val="4261391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9AF9622-4F72-48CF-0931-ADE5104C9C59}"/>
              </a:ext>
            </a:extLst>
          </p:cNvPr>
          <p:cNvSpPr>
            <a:spLocks noGrp="1"/>
          </p:cNvSpPr>
          <p:nvPr>
            <p:ph type="sldNum" sz="quarter" idx="12"/>
          </p:nvPr>
        </p:nvSpPr>
        <p:spPr/>
        <p:txBody>
          <a:bodyPr/>
          <a:lstStyle/>
          <a:p>
            <a:fld id="{A99D720A-4AD5-4DCF-885F-DE5297996123}" type="slidenum">
              <a:rPr kumimoji="1" lang="ja-JP" altLang="en-US" smtClean="0"/>
              <a:t>13</a:t>
            </a:fld>
            <a:endParaRPr kumimoji="1" lang="ja-JP" altLang="en-US"/>
          </a:p>
        </p:txBody>
      </p:sp>
      <p:pic>
        <p:nvPicPr>
          <p:cNvPr id="4" name="図 3" descr="グラフ, 散布図&#10;&#10;AI 生成コンテンツは間違っている可能性があります。">
            <a:extLst>
              <a:ext uri="{FF2B5EF4-FFF2-40B4-BE49-F238E27FC236}">
                <a16:creationId xmlns:a16="http://schemas.microsoft.com/office/drawing/2014/main" id="{C3A2E840-8A7D-7A9A-16C4-2625066B3ABD}"/>
              </a:ext>
            </a:extLst>
          </p:cNvPr>
          <p:cNvPicPr>
            <a:picLocks noChangeAspect="1"/>
          </p:cNvPicPr>
          <p:nvPr/>
        </p:nvPicPr>
        <p:blipFill>
          <a:blip r:embed="rId2"/>
          <a:srcRect l="8638" t="8955" r="9202" b="4853"/>
          <a:stretch>
            <a:fillRect/>
          </a:stretch>
        </p:blipFill>
        <p:spPr>
          <a:xfrm>
            <a:off x="209058" y="1"/>
            <a:ext cx="11545963" cy="6968755"/>
          </a:xfrm>
          <a:prstGeom prst="rect">
            <a:avLst/>
          </a:prstGeom>
        </p:spPr>
      </p:pic>
    </p:spTree>
    <p:extLst>
      <p:ext uri="{BB962C8B-B14F-4D97-AF65-F5344CB8AC3E}">
        <p14:creationId xmlns:p14="http://schemas.microsoft.com/office/powerpoint/2010/main" val="611770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0B5E30-B86B-66B0-901E-3985C67BEE46}"/>
              </a:ext>
            </a:extLst>
          </p:cNvPr>
          <p:cNvSpPr>
            <a:spLocks noGrp="1"/>
          </p:cNvSpPr>
          <p:nvPr>
            <p:ph type="title"/>
          </p:nvPr>
        </p:nvSpPr>
        <p:spPr>
          <a:xfrm>
            <a:off x="838200" y="1185"/>
            <a:ext cx="10515600" cy="1120847"/>
          </a:xfrm>
        </p:spPr>
        <p:txBody>
          <a:bodyPr/>
          <a:lstStyle/>
          <a:p>
            <a:r>
              <a:rPr lang="ja-JP" altLang="en-US">
                <a:ea typeface="ＭＳ Ｐゴシック"/>
              </a:rPr>
              <a:t>ラーゲリ、火垂る、あの花、男たちの比較</a:t>
            </a:r>
            <a:endParaRPr kumimoji="1" lang="ja-JP" altLang="en-US"/>
          </a:p>
        </p:txBody>
      </p:sp>
      <p:sp>
        <p:nvSpPr>
          <p:cNvPr id="3" name="コンテンツ プレースホルダー 2">
            <a:extLst>
              <a:ext uri="{FF2B5EF4-FFF2-40B4-BE49-F238E27FC236}">
                <a16:creationId xmlns:a16="http://schemas.microsoft.com/office/drawing/2014/main" id="{34ABC9CB-450B-DB58-4E78-4FFA84B71FF3}"/>
              </a:ext>
            </a:extLst>
          </p:cNvPr>
          <p:cNvSpPr>
            <a:spLocks noGrp="1"/>
          </p:cNvSpPr>
          <p:nvPr>
            <p:ph idx="1"/>
          </p:nvPr>
        </p:nvSpPr>
        <p:spPr>
          <a:xfrm>
            <a:off x="838200" y="1131221"/>
            <a:ext cx="10515600" cy="2998792"/>
          </a:xfrm>
        </p:spPr>
        <p:txBody>
          <a:bodyPr vert="horz" lIns="91440" tIns="45720" rIns="91440" bIns="45720" rtlCol="0" anchor="t">
            <a:noAutofit/>
          </a:bodyPr>
          <a:lstStyle/>
          <a:p>
            <a:pPr marL="514350" indent="-514350">
              <a:buAutoNum type="arabicPeriod"/>
            </a:pPr>
            <a:r>
              <a:rPr lang="ja-JP" altLang="en-US" sz="3200">
                <a:ea typeface="ＭＳ Ｐゴシック"/>
              </a:rPr>
              <a:t>「あの花」と「ラーゲリ」、「男たち」、「火垂る」で3つに分かれる</a:t>
            </a:r>
          </a:p>
          <a:p>
            <a:pPr marL="514350" indent="-514350">
              <a:buAutoNum type="arabicPeriod"/>
            </a:pPr>
            <a:r>
              <a:rPr lang="ja-JP" altLang="en-US" sz="3200">
                <a:ea typeface="ＭＳ Ｐゴシック"/>
              </a:rPr>
              <a:t>縦軸のプラス方向には「国」「日本」「戦争」「平和」などの言葉。マイナス方向には「生きる」「人間」「泣く」など</a:t>
            </a:r>
          </a:p>
          <a:p>
            <a:pPr marL="514350" indent="-514350">
              <a:buAutoNum type="arabicPeriod"/>
            </a:pPr>
            <a:r>
              <a:rPr lang="ja-JP" altLang="en-US" sz="3200">
                <a:ea typeface="ＭＳ Ｐゴシック"/>
              </a:rPr>
              <a:t>横軸のプラス方向には「悲しい」「気持ち」「辛い」。マイナス方向は「感じ」「感じる」「感動」など。</a:t>
            </a:r>
          </a:p>
          <a:p>
            <a:pPr marL="514350" indent="-514350">
              <a:buAutoNum type="arabicPeriod"/>
            </a:pPr>
            <a:endParaRPr lang="ja-JP" altLang="en-US">
              <a:ea typeface="ＭＳ Ｐゴシック"/>
            </a:endParaRPr>
          </a:p>
        </p:txBody>
      </p:sp>
      <p:sp>
        <p:nvSpPr>
          <p:cNvPr id="4" name="スライド番号プレースホルダー 3">
            <a:extLst>
              <a:ext uri="{FF2B5EF4-FFF2-40B4-BE49-F238E27FC236}">
                <a16:creationId xmlns:a16="http://schemas.microsoft.com/office/drawing/2014/main" id="{E05D28A8-C756-AF58-9ECD-F3E57C82C764}"/>
              </a:ext>
            </a:extLst>
          </p:cNvPr>
          <p:cNvSpPr>
            <a:spLocks noGrp="1"/>
          </p:cNvSpPr>
          <p:nvPr>
            <p:ph type="sldNum" sz="quarter" idx="12"/>
          </p:nvPr>
        </p:nvSpPr>
        <p:spPr/>
        <p:txBody>
          <a:bodyPr/>
          <a:lstStyle/>
          <a:p>
            <a:fld id="{A99D720A-4AD5-4DCF-885F-DE5297996123}" type="slidenum">
              <a:rPr kumimoji="1" lang="ja-JP" altLang="en-US" smtClean="0"/>
              <a:t>14</a:t>
            </a:fld>
            <a:endParaRPr kumimoji="1" lang="ja-JP" altLang="en-US"/>
          </a:p>
        </p:txBody>
      </p:sp>
      <p:sp>
        <p:nvSpPr>
          <p:cNvPr id="6" name="テキスト ボックス 5">
            <a:extLst>
              <a:ext uri="{FF2B5EF4-FFF2-40B4-BE49-F238E27FC236}">
                <a16:creationId xmlns:a16="http://schemas.microsoft.com/office/drawing/2014/main" id="{E3E250A1-1859-3C93-80AD-39635A90BF98}"/>
              </a:ext>
            </a:extLst>
          </p:cNvPr>
          <p:cNvSpPr txBox="1"/>
          <p:nvPr/>
        </p:nvSpPr>
        <p:spPr>
          <a:xfrm>
            <a:off x="843706" y="4151766"/>
            <a:ext cx="10535726" cy="25648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lnSpc>
                <a:spcPct val="90000"/>
              </a:lnSpc>
              <a:spcBef>
                <a:spcPts val="1000"/>
              </a:spcBef>
              <a:buFont typeface="Arial" panose="020B0604020202020204" pitchFamily="34" charset="0"/>
              <a:buChar char="•"/>
            </a:pPr>
            <a:r>
              <a:rPr lang="ja-JP" altLang="en-US" sz="3200">
                <a:ea typeface="ＭＳ Ｐゴシック"/>
              </a:rPr>
              <a:t>縦軸はナショナリズム成分。集団主義と個人の視点。</a:t>
            </a:r>
            <a:endParaRPr lang="ja-JP" sz="3200">
              <a:ea typeface="ＭＳ Ｐゴシック"/>
            </a:endParaRPr>
          </a:p>
          <a:p>
            <a:pPr marL="514350" indent="-514350">
              <a:lnSpc>
                <a:spcPct val="90000"/>
              </a:lnSpc>
              <a:spcBef>
                <a:spcPts val="1000"/>
              </a:spcBef>
              <a:buFont typeface="Arial" panose="020B0604020202020204" pitchFamily="34" charset="0"/>
              <a:buChar char="•"/>
            </a:pPr>
            <a:r>
              <a:rPr lang="ja-JP" altLang="en-US" sz="3200">
                <a:ea typeface="ＭＳ Ｐゴシック"/>
              </a:rPr>
              <a:t>横軸は「感動」成分。「トラウマ」になるか、「模範」と捉えるか。</a:t>
            </a:r>
          </a:p>
          <a:p>
            <a:pPr marL="514350" indent="-514350">
              <a:lnSpc>
                <a:spcPct val="90000"/>
              </a:lnSpc>
              <a:spcBef>
                <a:spcPts val="1000"/>
              </a:spcBef>
              <a:buFont typeface="Arial" panose="020B0604020202020204" pitchFamily="34" charset="0"/>
              <a:buChar char="•"/>
            </a:pPr>
            <a:r>
              <a:rPr lang="ja-JP" altLang="en-US" sz="3200">
                <a:ea typeface="ＭＳ Ｐゴシック"/>
              </a:rPr>
              <a:t>「あの花」「ラーゲリ」は個人の生き方に焦点があり、登場人物の生き方に感動するというレビューが多い。</a:t>
            </a:r>
          </a:p>
        </p:txBody>
      </p:sp>
    </p:spTree>
    <p:extLst>
      <p:ext uri="{BB962C8B-B14F-4D97-AF65-F5344CB8AC3E}">
        <p14:creationId xmlns:p14="http://schemas.microsoft.com/office/powerpoint/2010/main" val="3257414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03184FF-BF27-1D36-77D8-7FBF3EAD0896}"/>
              </a:ext>
            </a:extLst>
          </p:cNvPr>
          <p:cNvSpPr>
            <a:spLocks noGrp="1"/>
          </p:cNvSpPr>
          <p:nvPr>
            <p:ph type="sldNum" sz="quarter" idx="12"/>
          </p:nvPr>
        </p:nvSpPr>
        <p:spPr/>
        <p:txBody>
          <a:bodyPr/>
          <a:lstStyle/>
          <a:p>
            <a:fld id="{A99D720A-4AD5-4DCF-885F-DE5297996123}" type="slidenum">
              <a:rPr kumimoji="1" lang="ja-JP" altLang="en-US" smtClean="0"/>
              <a:t>15</a:t>
            </a:fld>
            <a:endParaRPr kumimoji="1" lang="ja-JP" altLang="en-US"/>
          </a:p>
        </p:txBody>
      </p:sp>
      <p:pic>
        <p:nvPicPr>
          <p:cNvPr id="4" name="図 3" descr="グラフ, 散布図&#10;&#10;AI 生成コンテンツは間違っている可能性があります。">
            <a:extLst>
              <a:ext uri="{FF2B5EF4-FFF2-40B4-BE49-F238E27FC236}">
                <a16:creationId xmlns:a16="http://schemas.microsoft.com/office/drawing/2014/main" id="{FA7C6D1C-6BA6-00EB-14E8-2AC145696D34}"/>
              </a:ext>
            </a:extLst>
          </p:cNvPr>
          <p:cNvPicPr>
            <a:picLocks noChangeAspect="1"/>
          </p:cNvPicPr>
          <p:nvPr/>
        </p:nvPicPr>
        <p:blipFill>
          <a:blip r:embed="rId2"/>
          <a:srcRect l="10329" t="9121" r="9577" b="4931"/>
          <a:stretch>
            <a:fillRect/>
          </a:stretch>
        </p:blipFill>
        <p:spPr>
          <a:xfrm>
            <a:off x="493387" y="0"/>
            <a:ext cx="11204717" cy="6861036"/>
          </a:xfrm>
          <a:prstGeom prst="rect">
            <a:avLst/>
          </a:prstGeom>
        </p:spPr>
      </p:pic>
    </p:spTree>
    <p:extLst>
      <p:ext uri="{BB962C8B-B14F-4D97-AF65-F5344CB8AC3E}">
        <p14:creationId xmlns:p14="http://schemas.microsoft.com/office/powerpoint/2010/main" val="2854003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124BECA-80CD-1D3F-8BA3-7372FA3DDC79}"/>
              </a:ext>
            </a:extLst>
          </p:cNvPr>
          <p:cNvSpPr>
            <a:spLocks noGrp="1"/>
          </p:cNvSpPr>
          <p:nvPr>
            <p:ph idx="1"/>
          </p:nvPr>
        </p:nvSpPr>
        <p:spPr>
          <a:xfrm>
            <a:off x="838200" y="11561"/>
            <a:ext cx="10988963" cy="6845707"/>
          </a:xfrm>
        </p:spPr>
        <p:txBody>
          <a:bodyPr vert="horz" lIns="91440" tIns="45720" rIns="91440" bIns="45720" rtlCol="0" anchor="t">
            <a:normAutofit lnSpcReduction="10000"/>
          </a:bodyPr>
          <a:lstStyle/>
          <a:p>
            <a:pPr marL="0" indent="0">
              <a:buNone/>
            </a:pPr>
            <a:r>
              <a:rPr lang="ja-JP" b="1">
                <a:ea typeface="ＭＳ Ｐゴシック"/>
              </a:rPr>
              <a:t>「あの花」</a:t>
            </a:r>
            <a:endParaRPr lang="ja-JP" altLang="en-US">
              <a:ea typeface="ＭＳ Ｐゴシック"/>
            </a:endParaRPr>
          </a:p>
          <a:p>
            <a:pPr marL="514350" indent="-514350">
              <a:buAutoNum type="arabicPeriod"/>
            </a:pPr>
            <a:r>
              <a:rPr lang="ja-JP" altLang="en-US" sz="3200">
                <a:ea typeface="ＭＳ Ｐゴシック"/>
              </a:rPr>
              <a:t>4.0～5.0：</a:t>
            </a:r>
            <a:endParaRPr lang="ja-JP" altLang="en-US" sz="3200">
              <a:ea typeface="ＭＳ Ｐゴシック" panose="020B0600070205080204" pitchFamily="34" charset="-128"/>
            </a:endParaRPr>
          </a:p>
          <a:p>
            <a:pPr marL="0" indent="0">
              <a:buNone/>
            </a:pPr>
            <a:r>
              <a:rPr lang="ja-JP" sz="2600">
                <a:latin typeface="MS PGothic"/>
                <a:ea typeface="MS PGothic"/>
              </a:rPr>
              <a:t>きれいに描かれていて、実際の戦争とはちがうかもしれないけど、後世に戦争のことを知ってもらうという意味で、とてもいい映画だった。去年鹿児島の知覧特攻博物館に行ったときのことを思い出した</a:t>
            </a:r>
            <a:r>
              <a:rPr lang="en-US" altLang="ja-JP" sz="2600">
                <a:latin typeface="MS PGothic"/>
                <a:ea typeface="+mn-lt"/>
              </a:rPr>
              <a:t>…</a:t>
            </a:r>
            <a:r>
              <a:rPr lang="ja-JP" sz="2600">
                <a:latin typeface="MS PGothic"/>
                <a:ea typeface="MS PGothic"/>
              </a:rPr>
              <a:t>戦争は、あんなに若い未来ある人たちが、人生を捧げるに値するものじゃない。戦争で散っていった人、みんなそれぞれの人生があったということ、私が生きている今はそんな時代を生き抜いてきた人のおかげであることに感謝して生きたいなと感じました。号泣。</a:t>
            </a:r>
            <a:endParaRPr lang="ja-JP" sz="2600"/>
          </a:p>
          <a:p>
            <a:pPr marL="0" indent="0">
              <a:buNone/>
            </a:pPr>
            <a:endParaRPr lang="ja-JP" sz="2600">
              <a:latin typeface="MS PGothic"/>
              <a:ea typeface="MS PGothic"/>
            </a:endParaRPr>
          </a:p>
          <a:p>
            <a:pPr marL="0" indent="0">
              <a:buNone/>
            </a:pPr>
            <a:r>
              <a:rPr lang="ja-JP" altLang="en-US" sz="3200">
                <a:ea typeface="ＭＳ Ｐゴシック"/>
              </a:rPr>
              <a:t>2. 1.0～1.9：</a:t>
            </a:r>
            <a:endParaRPr lang="ja-JP" altLang="en-US" sz="3200">
              <a:ea typeface="ＭＳ Ｐゴシック" panose="020B0600070205080204" pitchFamily="34" charset="-128"/>
            </a:endParaRPr>
          </a:p>
          <a:p>
            <a:pPr marL="0" indent="0">
              <a:buNone/>
            </a:pPr>
            <a:r>
              <a:rPr lang="ja-JP" sz="2600">
                <a:latin typeface="MS PGothic"/>
                <a:ea typeface="MS PGothic"/>
              </a:rPr>
              <a:t>女子高校生がタイムスリップして1945年の日本で特攻隊の彼に出会う話をよく映画化したなと思った。お粗末なストーリー！普通は映画化あり得ない。若い女性観客に戦争の現実を知る（ママ）のが松竹の狙いか。結局ラストはまた現代日本。あり得ない。</a:t>
            </a:r>
          </a:p>
          <a:p>
            <a:pPr marL="0" indent="0">
              <a:buNone/>
            </a:pPr>
            <a:r>
              <a:rPr lang="ja-JP" altLang="en-US" sz="2600">
                <a:latin typeface="MS PGothic"/>
                <a:ea typeface="MS PGothic"/>
              </a:rPr>
              <a:t>ご都合主義の設定も演技も演出も衣装もセットも、</a:t>
            </a:r>
            <a:r>
              <a:rPr lang="en-US" altLang="ja-JP" sz="2600">
                <a:latin typeface="MS PGothic"/>
                <a:ea typeface="MS PGothic"/>
              </a:rPr>
              <a:t>NHK</a:t>
            </a:r>
            <a:r>
              <a:rPr lang="ja-JP" altLang="en-US" sz="2600">
                <a:latin typeface="MS PGothic"/>
                <a:ea typeface="MS PGothic"/>
              </a:rPr>
              <a:t>の朝ドラのお遊戯感が満載。若者を馬鹿にしてるのかなとさえ思いました。この映画に限らず私達日本人は、日本軍の加害性は無視した幼稚な感動ポルノに慣れてしまっているんだなと心底痛感します。</a:t>
            </a:r>
            <a:endParaRPr lang="ja-JP" sz="2600">
              <a:ea typeface="ＭＳ Ｐゴシック"/>
            </a:endParaRPr>
          </a:p>
          <a:p>
            <a:pPr marL="457200" indent="-457200">
              <a:buAutoNum type="arabicPeriod"/>
            </a:pPr>
            <a:endParaRPr lang="ja-JP" altLang="en-US">
              <a:ea typeface="ＭＳ Ｐゴシック"/>
            </a:endParaRPr>
          </a:p>
          <a:p>
            <a:pPr>
              <a:buAutoNum type="arabicPeriod"/>
            </a:pPr>
            <a:endParaRPr lang="ja-JP" altLang="en-US">
              <a:ea typeface="ＭＳ Ｐゴシック"/>
            </a:endParaRPr>
          </a:p>
        </p:txBody>
      </p:sp>
      <p:sp>
        <p:nvSpPr>
          <p:cNvPr id="4" name="スライド番号プレースホルダー 3">
            <a:extLst>
              <a:ext uri="{FF2B5EF4-FFF2-40B4-BE49-F238E27FC236}">
                <a16:creationId xmlns:a16="http://schemas.microsoft.com/office/drawing/2014/main" id="{ABF01308-4AB6-A040-D0EE-832EE4F57B06}"/>
              </a:ext>
            </a:extLst>
          </p:cNvPr>
          <p:cNvSpPr>
            <a:spLocks noGrp="1"/>
          </p:cNvSpPr>
          <p:nvPr>
            <p:ph type="sldNum" sz="quarter" idx="12"/>
          </p:nvPr>
        </p:nvSpPr>
        <p:spPr/>
        <p:txBody>
          <a:bodyPr/>
          <a:lstStyle/>
          <a:p>
            <a:fld id="{A99D720A-4AD5-4DCF-885F-DE5297996123}" type="slidenum">
              <a:rPr kumimoji="1" lang="ja-JP" altLang="en-US" smtClean="0"/>
              <a:t>16</a:t>
            </a:fld>
            <a:endParaRPr kumimoji="1" lang="ja-JP" altLang="en-US"/>
          </a:p>
        </p:txBody>
      </p:sp>
    </p:spTree>
    <p:extLst>
      <p:ext uri="{BB962C8B-B14F-4D97-AF65-F5344CB8AC3E}">
        <p14:creationId xmlns:p14="http://schemas.microsoft.com/office/powerpoint/2010/main" val="239387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7046298-9A73-0096-351A-994769729A39}"/>
              </a:ext>
            </a:extLst>
          </p:cNvPr>
          <p:cNvSpPr>
            <a:spLocks noGrp="1"/>
          </p:cNvSpPr>
          <p:nvPr>
            <p:ph type="sldNum" sz="quarter" idx="12"/>
          </p:nvPr>
        </p:nvSpPr>
        <p:spPr/>
        <p:txBody>
          <a:bodyPr/>
          <a:lstStyle/>
          <a:p>
            <a:fld id="{A99D720A-4AD5-4DCF-885F-DE5297996123}" type="slidenum">
              <a:rPr kumimoji="1" lang="ja-JP" altLang="en-US" smtClean="0"/>
              <a:t>17</a:t>
            </a:fld>
            <a:endParaRPr kumimoji="1" lang="ja-JP" altLang="en-US"/>
          </a:p>
        </p:txBody>
      </p:sp>
      <p:pic>
        <p:nvPicPr>
          <p:cNvPr id="3" name="図 2" descr="グラフ, 散布図&#10;&#10;AI 生成コンテンツは間違っている可能性があります。">
            <a:extLst>
              <a:ext uri="{FF2B5EF4-FFF2-40B4-BE49-F238E27FC236}">
                <a16:creationId xmlns:a16="http://schemas.microsoft.com/office/drawing/2014/main" id="{31AB96C4-7013-7BD1-639D-7B7743991C69}"/>
              </a:ext>
            </a:extLst>
          </p:cNvPr>
          <p:cNvPicPr>
            <a:picLocks noChangeAspect="1"/>
          </p:cNvPicPr>
          <p:nvPr/>
        </p:nvPicPr>
        <p:blipFill>
          <a:blip r:embed="rId2"/>
          <a:srcRect l="9859" t="8955" r="9389" b="4735"/>
          <a:stretch>
            <a:fillRect/>
          </a:stretch>
        </p:blipFill>
        <p:spPr>
          <a:xfrm>
            <a:off x="288671" y="22747"/>
            <a:ext cx="11204737" cy="6840329"/>
          </a:xfrm>
          <a:prstGeom prst="rect">
            <a:avLst/>
          </a:prstGeom>
        </p:spPr>
      </p:pic>
    </p:spTree>
    <p:extLst>
      <p:ext uri="{BB962C8B-B14F-4D97-AF65-F5344CB8AC3E}">
        <p14:creationId xmlns:p14="http://schemas.microsoft.com/office/powerpoint/2010/main" val="3908334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065E143-2065-5407-F37F-68BE35EE2147}"/>
              </a:ext>
            </a:extLst>
          </p:cNvPr>
          <p:cNvSpPr>
            <a:spLocks noGrp="1"/>
          </p:cNvSpPr>
          <p:nvPr>
            <p:ph type="sldNum" sz="quarter" idx="12"/>
          </p:nvPr>
        </p:nvSpPr>
        <p:spPr/>
        <p:txBody>
          <a:bodyPr/>
          <a:lstStyle/>
          <a:p>
            <a:fld id="{A99D720A-4AD5-4DCF-885F-DE5297996123}" type="slidenum">
              <a:rPr kumimoji="1" lang="ja-JP" altLang="en-US" smtClean="0"/>
              <a:t>18</a:t>
            </a:fld>
            <a:endParaRPr kumimoji="1" lang="ja-JP" altLang="en-US"/>
          </a:p>
        </p:txBody>
      </p:sp>
      <p:sp>
        <p:nvSpPr>
          <p:cNvPr id="4" name="コンテンツ プレースホルダー 2">
            <a:extLst>
              <a:ext uri="{FF2B5EF4-FFF2-40B4-BE49-F238E27FC236}">
                <a16:creationId xmlns:a16="http://schemas.microsoft.com/office/drawing/2014/main" id="{662B9F8A-7478-343C-325F-626E5A04A11C}"/>
              </a:ext>
            </a:extLst>
          </p:cNvPr>
          <p:cNvSpPr txBox="1">
            <a:spLocks/>
          </p:cNvSpPr>
          <p:nvPr/>
        </p:nvSpPr>
        <p:spPr>
          <a:xfrm>
            <a:off x="695780" y="16234"/>
            <a:ext cx="10804236" cy="6830255"/>
          </a:xfrm>
          <a:prstGeom prst="rect">
            <a:avLst/>
          </a:prstGeom>
        </p:spPr>
        <p:txBody>
          <a:bodyPr vert="horz" lIns="91440" tIns="45720" rIns="91440" bIns="45720" rtlCol="0" anchor="t">
            <a:noAutofit/>
          </a:bodyPr>
          <a:lstStyle>
            <a:defPPr>
              <a:defRPr lang="ja-JP"/>
            </a:defPPr>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sz="3200" b="1">
                <a:ea typeface="ＭＳ Ｐゴシック"/>
              </a:rPr>
              <a:t>「永遠」</a:t>
            </a:r>
            <a:endParaRPr lang="ja-JP" altLang="en-US" sz="3200">
              <a:ea typeface="ＭＳ Ｐゴシック"/>
            </a:endParaRPr>
          </a:p>
          <a:p>
            <a:pPr marL="514350" indent="-514350">
              <a:buAutoNum type="arabicPeriod"/>
            </a:pPr>
            <a:r>
              <a:rPr lang="ja-JP" altLang="en-US" sz="3500">
                <a:ea typeface="ＭＳ Ｐゴシック"/>
              </a:rPr>
              <a:t>4.0～5.0：</a:t>
            </a:r>
            <a:endParaRPr lang="ja-JP" altLang="en-US" sz="3500">
              <a:latin typeface="Aptos" panose="020B0004020202020204"/>
              <a:ea typeface="ＭＳ Ｐゴシック" panose="020B0600070205080204" pitchFamily="34" charset="-128"/>
            </a:endParaRPr>
          </a:p>
          <a:p>
            <a:pPr marL="0" indent="0">
              <a:buNone/>
            </a:pPr>
            <a:r>
              <a:rPr lang="ja-JP" sz="2600">
                <a:latin typeface="MS PGothic"/>
                <a:ea typeface="MS PGothic"/>
              </a:rPr>
              <a:t>素晴らしい凄腕パイロットながら、臆病者と呼ばれ続け自分の生き方を貫いてき</a:t>
            </a:r>
            <a:r>
              <a:rPr lang="ja-JP" altLang="en-US" sz="2600">
                <a:latin typeface="MS PGothic"/>
                <a:ea typeface="MS PGothic"/>
              </a:rPr>
              <a:t>　</a:t>
            </a:r>
            <a:r>
              <a:rPr lang="ja-JP" sz="2600">
                <a:latin typeface="MS PGothic"/>
                <a:ea typeface="MS PGothic"/>
              </a:rPr>
              <a:t>た。しかし最後は別人のような姿に。その裏にある思いは愛そのものだと思う。</a:t>
            </a:r>
            <a:endParaRPr lang="ja-JP" altLang="en-US" sz="2600">
              <a:latin typeface="Aptos" panose="020B0004020202020204"/>
              <a:ea typeface="ＭＳ Ｐゴシック" panose="020B0600070205080204" pitchFamily="34" charset="-128"/>
            </a:endParaRPr>
          </a:p>
          <a:p>
            <a:pPr marL="0" indent="0">
              <a:buNone/>
            </a:pPr>
            <a:r>
              <a:rPr lang="ja-JP" altLang="en-US" sz="2600">
                <a:latin typeface="Aptos"/>
                <a:ea typeface="MS PGothic"/>
              </a:rPr>
              <a:t>生きることの尊さを改めて感じた。宮部の</a:t>
            </a:r>
            <a:r>
              <a:rPr lang="en-US" altLang="ja-JP" sz="2600">
                <a:latin typeface="Aptos"/>
                <a:ea typeface="+mn-lt"/>
              </a:rPr>
              <a:t>｢</a:t>
            </a:r>
            <a:r>
              <a:rPr lang="ja-JP" altLang="en-US" sz="2600">
                <a:latin typeface="Aptos"/>
                <a:ea typeface="MS PGothic"/>
              </a:rPr>
              <a:t>お前が死ぬ事で悲しむ人間はいないのか！</a:t>
            </a:r>
            <a:r>
              <a:rPr lang="en-US" altLang="ja-JP" sz="2600">
                <a:latin typeface="Aptos"/>
                <a:ea typeface="+mn-lt"/>
              </a:rPr>
              <a:t>｣</a:t>
            </a:r>
            <a:r>
              <a:rPr lang="ja-JP" altLang="en-US" sz="2600">
                <a:latin typeface="Aptos"/>
                <a:ea typeface="MS PGothic"/>
              </a:rPr>
              <a:t>というセリフが胸に刺さった。何もかも上手くいかず、死にたいと思う時があるが、そんな軽々しく思ってはいけないと思った。</a:t>
            </a:r>
            <a:endParaRPr lang="ja-JP" sz="2600">
              <a:ea typeface="ＭＳ Ｐゴシック"/>
            </a:endParaRPr>
          </a:p>
          <a:p>
            <a:pPr marL="0" indent="0">
              <a:buNone/>
            </a:pPr>
            <a:r>
              <a:rPr lang="ja-JP" altLang="en-US" sz="3500">
                <a:ea typeface="ＭＳ Ｐゴシック"/>
              </a:rPr>
              <a:t>2. 1.0～1.9：</a:t>
            </a:r>
            <a:endParaRPr lang="ja-JP" altLang="en-US" sz="3500">
              <a:ea typeface="ＭＳ Ｐゴシック" panose="020B0600070205080204" pitchFamily="34" charset="-128"/>
            </a:endParaRPr>
          </a:p>
          <a:p>
            <a:pPr marL="0" indent="0">
              <a:buNone/>
            </a:pPr>
            <a:r>
              <a:rPr lang="ja-JP" sz="2600">
                <a:ea typeface="ＭＳ Ｐゴシック"/>
              </a:rPr>
              <a:t>当時の日本人を「洗脳されていた被害者」のように扱って、自分たちの過ちを認めない。そうやって、過去の凄惨な歴史を美しい物語で塗り替えること自体が、狂信的な日本兵を生み出すプロセスと同じようにも感じてしまう。</a:t>
            </a:r>
          </a:p>
          <a:p>
            <a:pPr marL="0" indent="0">
              <a:buNone/>
            </a:pPr>
            <a:r>
              <a:rPr lang="ja-JP" altLang="en-US" sz="2600">
                <a:latin typeface="MS PGothic"/>
                <a:ea typeface="MS PGothic"/>
              </a:rPr>
              <a:t>脚本、演技、全てが自分には合わなかった</a:t>
            </a:r>
            <a:r>
              <a:rPr lang="en-US" altLang="ja-JP" sz="2600">
                <a:latin typeface="MS PGothic"/>
                <a:ea typeface="+mn-lt"/>
              </a:rPr>
              <a:t>…</a:t>
            </a:r>
            <a:r>
              <a:rPr lang="ja-JP" altLang="en-US" sz="2600">
                <a:latin typeface="MS PGothic"/>
                <a:ea typeface="MS PGothic"/>
              </a:rPr>
              <a:t>脚本のせいで演技が微妙に感じたのかもしれないが、お涙頂戴感、登場人物のあまりにも何も考えてない感等、自分には感動以前に映画に入り込むことが出来ませんでした。</a:t>
            </a:r>
            <a:endParaRPr lang="ja-JP" sz="2600">
              <a:ea typeface="ＭＳ Ｐゴシック"/>
            </a:endParaRPr>
          </a:p>
          <a:p>
            <a:pPr marL="457200" indent="-457200">
              <a:buFont typeface="Arial" panose="020B0604020202020204" pitchFamily="34" charset="0"/>
              <a:buAutoNum type="arabicPeriod"/>
            </a:pPr>
            <a:endParaRPr lang="ja-JP" altLang="en-US">
              <a:ea typeface="ＭＳ Ｐゴシック"/>
            </a:endParaRPr>
          </a:p>
          <a:p>
            <a:pPr marL="457200" indent="-457200">
              <a:buFont typeface="Arial" panose="020B0604020202020204" pitchFamily="34" charset="0"/>
              <a:buAutoNum type="arabicPeriod"/>
            </a:pPr>
            <a:endParaRPr lang="ja-JP" altLang="en-US">
              <a:ea typeface="ＭＳ Ｐゴシック"/>
            </a:endParaRPr>
          </a:p>
          <a:p>
            <a:pPr>
              <a:buFont typeface="Arial" panose="020B0604020202020204" pitchFamily="34" charset="0"/>
              <a:buAutoNum type="arabicPeriod"/>
            </a:pPr>
            <a:endParaRPr lang="ja-JP" altLang="en-US">
              <a:ea typeface="ＭＳ Ｐゴシック"/>
            </a:endParaRPr>
          </a:p>
        </p:txBody>
      </p:sp>
    </p:spTree>
    <p:extLst>
      <p:ext uri="{BB962C8B-B14F-4D97-AF65-F5344CB8AC3E}">
        <p14:creationId xmlns:p14="http://schemas.microsoft.com/office/powerpoint/2010/main" val="3073141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5C2F609-84AD-F857-BE0B-86D71C31BC82}"/>
              </a:ext>
            </a:extLst>
          </p:cNvPr>
          <p:cNvSpPr>
            <a:spLocks noGrp="1"/>
          </p:cNvSpPr>
          <p:nvPr>
            <p:ph type="sldNum" sz="quarter" idx="12"/>
          </p:nvPr>
        </p:nvSpPr>
        <p:spPr/>
        <p:txBody>
          <a:bodyPr/>
          <a:lstStyle/>
          <a:p>
            <a:fld id="{A99D720A-4AD5-4DCF-885F-DE5297996123}" type="slidenum">
              <a:rPr kumimoji="1" lang="ja-JP" altLang="en-US" smtClean="0"/>
              <a:t>19</a:t>
            </a:fld>
            <a:endParaRPr kumimoji="1" lang="ja-JP" altLang="en-US"/>
          </a:p>
        </p:txBody>
      </p:sp>
      <p:pic>
        <p:nvPicPr>
          <p:cNvPr id="3" name="図 2" descr="グラフ, 散布図&#10;&#10;AI 生成コンテンツは間違っている可能性があります。">
            <a:extLst>
              <a:ext uri="{FF2B5EF4-FFF2-40B4-BE49-F238E27FC236}">
                <a16:creationId xmlns:a16="http://schemas.microsoft.com/office/drawing/2014/main" id="{3A91036E-CABD-B1AB-7CF8-69B049A43697}"/>
              </a:ext>
            </a:extLst>
          </p:cNvPr>
          <p:cNvPicPr>
            <a:picLocks noChangeAspect="1"/>
          </p:cNvPicPr>
          <p:nvPr/>
        </p:nvPicPr>
        <p:blipFill>
          <a:blip r:embed="rId2"/>
          <a:srcRect l="9202" t="9287" r="8920" b="4853"/>
          <a:stretch>
            <a:fillRect/>
          </a:stretch>
        </p:blipFill>
        <p:spPr>
          <a:xfrm>
            <a:off x="345535" y="1"/>
            <a:ext cx="11489090" cy="6866401"/>
          </a:xfrm>
          <a:prstGeom prst="rect">
            <a:avLst/>
          </a:prstGeom>
        </p:spPr>
      </p:pic>
    </p:spTree>
    <p:extLst>
      <p:ext uri="{BB962C8B-B14F-4D97-AF65-F5344CB8AC3E}">
        <p14:creationId xmlns:p14="http://schemas.microsoft.com/office/powerpoint/2010/main" val="2059532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317D0-228E-1074-63B7-B27819B90D0A}"/>
              </a:ext>
            </a:extLst>
          </p:cNvPr>
          <p:cNvSpPr>
            <a:spLocks noGrp="1"/>
          </p:cNvSpPr>
          <p:nvPr>
            <p:ph type="title"/>
          </p:nvPr>
        </p:nvSpPr>
        <p:spPr/>
        <p:txBody>
          <a:bodyPr>
            <a:normAutofit/>
          </a:bodyPr>
          <a:lstStyle/>
          <a:p>
            <a:r>
              <a:rPr lang="ja-JP" altLang="en-US" sz="4800">
                <a:ea typeface="ＭＳ Ｐゴシック"/>
              </a:rPr>
              <a:t>はじめに</a:t>
            </a:r>
            <a:endParaRPr kumimoji="1" lang="ja-JP" altLang="en-US" sz="4800"/>
          </a:p>
        </p:txBody>
      </p:sp>
      <p:sp>
        <p:nvSpPr>
          <p:cNvPr id="3" name="コンテンツ プレースホルダー 2">
            <a:extLst>
              <a:ext uri="{FF2B5EF4-FFF2-40B4-BE49-F238E27FC236}">
                <a16:creationId xmlns:a16="http://schemas.microsoft.com/office/drawing/2014/main" id="{75CF9BF9-7638-A939-7F6D-467790CA045A}"/>
              </a:ext>
            </a:extLst>
          </p:cNvPr>
          <p:cNvSpPr>
            <a:spLocks noGrp="1"/>
          </p:cNvSpPr>
          <p:nvPr>
            <p:ph idx="1"/>
          </p:nvPr>
        </p:nvSpPr>
        <p:spPr>
          <a:xfrm>
            <a:off x="838200" y="1700520"/>
            <a:ext cx="10515600" cy="4817636"/>
          </a:xfrm>
        </p:spPr>
        <p:txBody>
          <a:bodyPr vert="horz" lIns="91440" tIns="45720" rIns="91440" bIns="45720" rtlCol="0" anchor="t">
            <a:noAutofit/>
          </a:bodyPr>
          <a:lstStyle/>
          <a:p>
            <a:pPr marL="0" indent="0">
              <a:buNone/>
            </a:pPr>
            <a:r>
              <a:rPr lang="ja-JP" altLang="en-US" sz="3600">
                <a:ea typeface="ＭＳ Ｐゴシック"/>
              </a:rPr>
              <a:t>本報告の目的：</a:t>
            </a:r>
          </a:p>
          <a:p>
            <a:pPr marL="0" indent="0">
              <a:buNone/>
            </a:pPr>
            <a:endParaRPr lang="ja-JP" altLang="en-US" sz="3600">
              <a:ea typeface="ＭＳ Ｐゴシック"/>
            </a:endParaRPr>
          </a:p>
          <a:p>
            <a:pPr marL="0" indent="0">
              <a:buNone/>
            </a:pPr>
            <a:r>
              <a:rPr lang="ja-JP" altLang="en-US" sz="3600">
                <a:ea typeface="ＭＳ Ｐゴシック"/>
              </a:rPr>
              <a:t>現代日本（おおよそ2000年代以降）のナショナリズムについて検討。</a:t>
            </a:r>
            <a:endParaRPr lang="ja-JP" sz="3600">
              <a:ea typeface="ＭＳ Ｐゴシック"/>
            </a:endParaRPr>
          </a:p>
          <a:p>
            <a:pPr marL="0" indent="0">
              <a:buNone/>
            </a:pPr>
            <a:endParaRPr lang="ja-JP" altLang="en-US" sz="3600">
              <a:ea typeface="ＭＳ Ｐゴシック"/>
            </a:endParaRPr>
          </a:p>
          <a:p>
            <a:pPr marL="0" indent="0">
              <a:buNone/>
            </a:pPr>
            <a:r>
              <a:rPr lang="ja-JP" altLang="en-US" sz="3600">
                <a:ea typeface="ＭＳ Ｐゴシック"/>
              </a:rPr>
              <a:t>その素材として太平洋戦争中の特攻隊・特攻作戦を描いた「特攻映画」を取り上げ、各映画作品のレビューを</a:t>
            </a:r>
            <a:r>
              <a:rPr lang="ja-JP" sz="3600">
                <a:ea typeface="ＭＳ Ｐゴシック"/>
              </a:rPr>
              <a:t>対応分析（コレスポンデンス分析）してみる</a:t>
            </a:r>
            <a:r>
              <a:rPr lang="ja-JP" altLang="en-US" sz="3600">
                <a:ea typeface="ＭＳ Ｐゴシック"/>
              </a:rPr>
              <a:t>。</a:t>
            </a:r>
            <a:endParaRPr lang="ja-JP" sz="3600">
              <a:ea typeface="ＭＳ Ｐゴシック"/>
            </a:endParaRPr>
          </a:p>
          <a:p>
            <a:pPr marL="0" indent="0">
              <a:buNone/>
            </a:pPr>
            <a:endParaRPr lang="ja-JP" altLang="en-US">
              <a:ea typeface="ＭＳ Ｐゴシック"/>
            </a:endParaRPr>
          </a:p>
          <a:p>
            <a:pPr marL="0" indent="0">
              <a:buNone/>
            </a:pPr>
            <a:endParaRPr lang="ja-JP" altLang="en-US">
              <a:ea typeface="ＭＳ Ｐゴシック"/>
            </a:endParaRPr>
          </a:p>
        </p:txBody>
      </p:sp>
      <p:sp>
        <p:nvSpPr>
          <p:cNvPr id="4" name="スライド番号プレースホルダー 3">
            <a:extLst>
              <a:ext uri="{FF2B5EF4-FFF2-40B4-BE49-F238E27FC236}">
                <a16:creationId xmlns:a16="http://schemas.microsoft.com/office/drawing/2014/main" id="{3F775E41-9045-A786-3EC2-15088CC9476E}"/>
              </a:ext>
            </a:extLst>
          </p:cNvPr>
          <p:cNvSpPr>
            <a:spLocks noGrp="1"/>
          </p:cNvSpPr>
          <p:nvPr>
            <p:ph type="sldNum" sz="quarter" idx="12"/>
          </p:nvPr>
        </p:nvSpPr>
        <p:spPr/>
        <p:txBody>
          <a:bodyPr/>
          <a:lstStyle/>
          <a:p>
            <a:fld id="{A99D720A-4AD5-4DCF-885F-DE5297996123}" type="slidenum">
              <a:rPr kumimoji="1" lang="ja-JP" altLang="en-US" smtClean="0"/>
              <a:t>2</a:t>
            </a:fld>
            <a:endParaRPr lang="ja-JP" altLang="en-US"/>
          </a:p>
        </p:txBody>
      </p:sp>
    </p:spTree>
    <p:extLst>
      <p:ext uri="{BB962C8B-B14F-4D97-AF65-F5344CB8AC3E}">
        <p14:creationId xmlns:p14="http://schemas.microsoft.com/office/powerpoint/2010/main" val="2329342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C97A7FCF-FA33-E727-2307-48A1B0863122}"/>
              </a:ext>
            </a:extLst>
          </p:cNvPr>
          <p:cNvSpPr>
            <a:spLocks noGrp="1"/>
          </p:cNvSpPr>
          <p:nvPr>
            <p:ph type="sldNum" sz="quarter" idx="12"/>
          </p:nvPr>
        </p:nvSpPr>
        <p:spPr>
          <a:xfrm>
            <a:off x="8758451" y="6276738"/>
            <a:ext cx="2743200" cy="365125"/>
          </a:xfrm>
        </p:spPr>
        <p:txBody>
          <a:bodyPr/>
          <a:lstStyle/>
          <a:p>
            <a:fld id="{A99D720A-4AD5-4DCF-885F-DE5297996123}" type="slidenum">
              <a:rPr kumimoji="1" lang="ja-JP" altLang="en-US" smtClean="0"/>
              <a:t>20</a:t>
            </a:fld>
            <a:endParaRPr kumimoji="1" lang="ja-JP" altLang="en-US"/>
          </a:p>
        </p:txBody>
      </p:sp>
      <p:sp>
        <p:nvSpPr>
          <p:cNvPr id="6" name="コンテンツ プレースホルダー 2">
            <a:extLst>
              <a:ext uri="{FF2B5EF4-FFF2-40B4-BE49-F238E27FC236}">
                <a16:creationId xmlns:a16="http://schemas.microsoft.com/office/drawing/2014/main" id="{EFED3905-DF4B-1C70-6A8C-5A271786EADA}"/>
              </a:ext>
            </a:extLst>
          </p:cNvPr>
          <p:cNvSpPr txBox="1">
            <a:spLocks/>
          </p:cNvSpPr>
          <p:nvPr/>
        </p:nvSpPr>
        <p:spPr>
          <a:xfrm>
            <a:off x="695780" y="456781"/>
            <a:ext cx="10804236" cy="6163534"/>
          </a:xfrm>
          <a:prstGeom prst="rect">
            <a:avLst/>
          </a:prstGeom>
        </p:spPr>
        <p:txBody>
          <a:bodyPr vert="horz" lIns="91440" tIns="45720" rIns="91440" bIns="45720" rtlCol="0" anchor="t">
            <a:noAutofit/>
          </a:bodyPr>
          <a:lstStyle>
            <a:defPPr>
              <a:defRPr lang="ja-JP"/>
            </a:defPPr>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sz="3200" b="1">
                <a:ea typeface="ＭＳ Ｐゴシック"/>
              </a:rPr>
              <a:t>「火垂る」</a:t>
            </a:r>
            <a:endParaRPr lang="ja-JP" altLang="en-US" sz="3200">
              <a:ea typeface="ＭＳ Ｐゴシック"/>
            </a:endParaRPr>
          </a:p>
          <a:p>
            <a:pPr marL="514350" indent="-514350">
              <a:buAutoNum type="arabicPeriod"/>
            </a:pPr>
            <a:r>
              <a:rPr lang="ja-JP" altLang="en-US" sz="3600">
                <a:ea typeface="ＭＳ Ｐゴシック"/>
              </a:rPr>
              <a:t>4.0～5.0：</a:t>
            </a:r>
            <a:endParaRPr lang="ja-JP" altLang="en-US" sz="3600">
              <a:latin typeface="Aptos" panose="020B0004020202020204"/>
              <a:ea typeface="ＭＳ Ｐゴシック" panose="020B0600070205080204" pitchFamily="34" charset="-128"/>
            </a:endParaRPr>
          </a:p>
          <a:p>
            <a:pPr marL="0" indent="0">
              <a:buNone/>
            </a:pPr>
            <a:r>
              <a:rPr lang="ja-JP">
                <a:latin typeface="Aptos" panose="020B0004020202020204"/>
                <a:ea typeface="ＭＳ Ｐゴシック"/>
              </a:rPr>
              <a:t>感動や映画としての盛り上がりなどはなく、戦争下の銃後の生活をリアリティを込めて作られた作品。当時の生活の悲惨さや、人間関係、清太と節子の子供ながらの共同生活模様にリアリティをフォーカスしまくってる作品だと思った。</a:t>
            </a:r>
            <a:endParaRPr lang="ja-JP" altLang="en-US">
              <a:latin typeface="Aptos" panose="020B0004020202020204"/>
              <a:ea typeface="ＭＳ Ｐゴシック"/>
            </a:endParaRPr>
          </a:p>
          <a:p>
            <a:pPr marL="0" indent="0">
              <a:buNone/>
            </a:pPr>
            <a:r>
              <a:rPr lang="ja-JP" altLang="en-US" sz="3600">
                <a:ea typeface="ＭＳ Ｐゴシック"/>
              </a:rPr>
              <a:t>2.  1.0～1.9：</a:t>
            </a:r>
            <a:endParaRPr lang="ja-JP" altLang="en-US" sz="3600">
              <a:ea typeface="ＭＳ Ｐゴシック" panose="020B0600070205080204" pitchFamily="34" charset="-128"/>
            </a:endParaRPr>
          </a:p>
          <a:p>
            <a:pPr marL="0" indent="0">
              <a:buNone/>
            </a:pPr>
            <a:r>
              <a:rPr lang="ja-JP">
                <a:ea typeface="ＭＳ Ｐゴシック"/>
              </a:rPr>
              <a:t>悲惨で壮絶。救いもなくひたすら絶望。そう！絶望映画の中では最高傑作と呼べるでしょう。小学生に見せる内容にしては重過ぎてトラウマになった</a:t>
            </a:r>
          </a:p>
          <a:p>
            <a:pPr marL="0" indent="0">
              <a:buNone/>
            </a:pPr>
            <a:endParaRPr lang="ja-JP">
              <a:latin typeface="Aptos"/>
              <a:ea typeface="ＭＳ Ｐゴシック"/>
            </a:endParaRPr>
          </a:p>
          <a:p>
            <a:pPr marL="0" indent="0">
              <a:buNone/>
            </a:pPr>
            <a:r>
              <a:rPr lang="ja-JP" altLang="en-US">
                <a:latin typeface="MS PGothic"/>
                <a:ea typeface="MS PGothic"/>
              </a:rPr>
              <a:t>自業自得で妹が死んで自分も死んだようなものなのであまり好きではない</a:t>
            </a:r>
            <a:endParaRPr lang="ja-JP"/>
          </a:p>
          <a:p>
            <a:pPr marL="0" indent="0">
              <a:buNone/>
            </a:pPr>
            <a:endParaRPr lang="ja-JP" sz="1800">
              <a:ea typeface="ＭＳ Ｐゴシック"/>
            </a:endParaRPr>
          </a:p>
          <a:p>
            <a:pPr marL="457200" indent="-457200">
              <a:buFont typeface="Arial" panose="020B0604020202020204" pitchFamily="34" charset="0"/>
              <a:buAutoNum type="arabicPeriod"/>
            </a:pPr>
            <a:endParaRPr lang="ja-JP" altLang="en-US">
              <a:ea typeface="ＭＳ Ｐゴシック"/>
            </a:endParaRPr>
          </a:p>
          <a:p>
            <a:pPr marL="457200" indent="-457200">
              <a:buFont typeface="Arial" panose="020B0604020202020204" pitchFamily="34" charset="0"/>
              <a:buAutoNum type="arabicPeriod"/>
            </a:pPr>
            <a:endParaRPr lang="ja-JP" altLang="en-US">
              <a:ea typeface="ＭＳ Ｐゴシック"/>
            </a:endParaRPr>
          </a:p>
          <a:p>
            <a:pPr>
              <a:buFont typeface="Arial" panose="020B0604020202020204" pitchFamily="34" charset="0"/>
              <a:buAutoNum type="arabicPeriod"/>
            </a:pPr>
            <a:endParaRPr lang="ja-JP" altLang="en-US">
              <a:ea typeface="ＭＳ Ｐゴシック"/>
            </a:endParaRPr>
          </a:p>
        </p:txBody>
      </p:sp>
    </p:spTree>
    <p:extLst>
      <p:ext uri="{BB962C8B-B14F-4D97-AF65-F5344CB8AC3E}">
        <p14:creationId xmlns:p14="http://schemas.microsoft.com/office/powerpoint/2010/main" val="4261381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9A4976C-5630-DD6C-183A-E715D7B8DB53}"/>
              </a:ext>
            </a:extLst>
          </p:cNvPr>
          <p:cNvSpPr>
            <a:spLocks noGrp="1"/>
          </p:cNvSpPr>
          <p:nvPr>
            <p:ph idx="1"/>
          </p:nvPr>
        </p:nvSpPr>
        <p:spPr>
          <a:xfrm>
            <a:off x="838200" y="320787"/>
            <a:ext cx="10515600" cy="6381525"/>
          </a:xfrm>
        </p:spPr>
        <p:txBody>
          <a:bodyPr vert="horz" lIns="91440" tIns="45720" rIns="91440" bIns="45720" rtlCol="0" anchor="t">
            <a:noAutofit/>
          </a:bodyPr>
          <a:lstStyle/>
          <a:p>
            <a:pPr marL="514350" indent="-514350">
              <a:buAutoNum type="arabicPeriod"/>
            </a:pPr>
            <a:r>
              <a:rPr lang="ja-JP" altLang="en-US" sz="3200">
                <a:ea typeface="ＭＳ Ｐゴシック"/>
              </a:rPr>
              <a:t>「あの花の咲く丘で」「永遠の0」などを見る限り、愛国心や国家主義など従来型のナショナリズムは後退しているようにも見える。</a:t>
            </a:r>
            <a:endParaRPr lang="ja-JP" altLang="en-US" sz="3200">
              <a:ea typeface="ＭＳ Ｐゴシック" panose="020B0600070205080204" pitchFamily="34" charset="-128"/>
            </a:endParaRPr>
          </a:p>
          <a:p>
            <a:pPr marL="514350" indent="-514350">
              <a:buAutoNum type="arabicPeriod"/>
            </a:pPr>
            <a:endParaRPr lang="ja-JP" altLang="en-US" sz="3200">
              <a:ea typeface="ＭＳ Ｐゴシック" panose="020B0600070205080204" pitchFamily="34" charset="-128"/>
            </a:endParaRPr>
          </a:p>
          <a:p>
            <a:pPr marL="514350" indent="-514350">
              <a:buAutoNum type="arabicPeriod"/>
            </a:pPr>
            <a:r>
              <a:rPr lang="ja-JP" altLang="en-US" sz="3200">
                <a:ea typeface="ＭＳ Ｐゴシック"/>
              </a:rPr>
              <a:t>一方で「男たちの大和」の根強い人気。また特攻映画全体に「泣く」「号泣」など強い感情的コミットメント。</a:t>
            </a:r>
          </a:p>
          <a:p>
            <a:pPr marL="514350" indent="-514350">
              <a:buAutoNum type="arabicPeriod"/>
            </a:pPr>
            <a:endParaRPr lang="ja-JP" altLang="en-US" sz="3200">
              <a:ea typeface="ＭＳ Ｐゴシック" panose="020B0600070205080204" pitchFamily="34" charset="-128"/>
            </a:endParaRPr>
          </a:p>
          <a:p>
            <a:pPr marL="514350" indent="-514350">
              <a:buAutoNum type="arabicPeriod"/>
            </a:pPr>
            <a:r>
              <a:rPr lang="ja-JP" altLang="en-US" sz="3200">
                <a:ea typeface="ＭＳ Ｐゴシック"/>
              </a:rPr>
              <a:t>困難な境遇を生き抜くことへの共感。個人的視点への傾斜。</a:t>
            </a:r>
          </a:p>
          <a:p>
            <a:pPr marL="514350" indent="-514350">
              <a:buAutoNum type="arabicPeriod"/>
            </a:pPr>
            <a:endParaRPr lang="ja-JP" altLang="en-US" sz="3200">
              <a:ea typeface="ＭＳ Ｐゴシック"/>
            </a:endParaRPr>
          </a:p>
          <a:p>
            <a:pPr marL="514350" indent="-514350">
              <a:buAutoNum type="arabicPeriod"/>
            </a:pPr>
            <a:r>
              <a:rPr lang="ja-JP" altLang="en-US" sz="3200">
                <a:ea typeface="ＭＳ Ｐゴシック"/>
              </a:rPr>
              <a:t>特攻隊員に対する画一的な認識。隊員たちを人生の模範や感謝の対象としてとらえている。</a:t>
            </a:r>
          </a:p>
        </p:txBody>
      </p:sp>
      <p:sp>
        <p:nvSpPr>
          <p:cNvPr id="4" name="スライド番号プレースホルダー 3">
            <a:extLst>
              <a:ext uri="{FF2B5EF4-FFF2-40B4-BE49-F238E27FC236}">
                <a16:creationId xmlns:a16="http://schemas.microsoft.com/office/drawing/2014/main" id="{4BB03CDA-036E-56DA-B6E8-0CA929B67F11}"/>
              </a:ext>
            </a:extLst>
          </p:cNvPr>
          <p:cNvSpPr>
            <a:spLocks noGrp="1"/>
          </p:cNvSpPr>
          <p:nvPr>
            <p:ph type="sldNum" sz="quarter" idx="12"/>
          </p:nvPr>
        </p:nvSpPr>
        <p:spPr/>
        <p:txBody>
          <a:bodyPr/>
          <a:lstStyle/>
          <a:p>
            <a:fld id="{A99D720A-4AD5-4DCF-885F-DE5297996123}" type="slidenum">
              <a:rPr kumimoji="1" lang="ja-JP" altLang="en-US" smtClean="0"/>
              <a:t>21</a:t>
            </a:fld>
            <a:endParaRPr kumimoji="1" lang="ja-JP" altLang="en-US"/>
          </a:p>
        </p:txBody>
      </p:sp>
      <p:sp>
        <p:nvSpPr>
          <p:cNvPr id="5" name="テキスト ボックス 4">
            <a:extLst>
              <a:ext uri="{FF2B5EF4-FFF2-40B4-BE49-F238E27FC236}">
                <a16:creationId xmlns:a16="http://schemas.microsoft.com/office/drawing/2014/main" id="{7064EC36-A30B-F6AD-A305-F4F9CEC26ECC}"/>
              </a:ext>
            </a:extLst>
          </p:cNvPr>
          <p:cNvSpPr txBox="1"/>
          <p:nvPr/>
        </p:nvSpPr>
        <p:spPr>
          <a:xfrm>
            <a:off x="8127659" y="616840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ja-JP" altLang="en-US">
                <a:ea typeface="ＭＳ Ｐゴシック"/>
              </a:rPr>
              <a:t>以上です。</a:t>
            </a:r>
            <a:endParaRPr lang="ja-JP" altLang="en-US"/>
          </a:p>
        </p:txBody>
      </p:sp>
    </p:spTree>
    <p:extLst>
      <p:ext uri="{BB962C8B-B14F-4D97-AF65-F5344CB8AC3E}">
        <p14:creationId xmlns:p14="http://schemas.microsoft.com/office/powerpoint/2010/main" val="1604778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7FF90D-2A68-C61C-64F0-9D407335BE3C}"/>
              </a:ext>
            </a:extLst>
          </p:cNvPr>
          <p:cNvSpPr>
            <a:spLocks noGrp="1"/>
          </p:cNvSpPr>
          <p:nvPr>
            <p:ph type="title"/>
          </p:nvPr>
        </p:nvSpPr>
        <p:spPr>
          <a:xfrm>
            <a:off x="7961" y="-500"/>
            <a:ext cx="2067161" cy="650649"/>
          </a:xfrm>
        </p:spPr>
        <p:txBody>
          <a:bodyPr>
            <a:normAutofit/>
          </a:bodyPr>
          <a:lstStyle/>
          <a:p>
            <a:r>
              <a:rPr lang="ja-JP" altLang="en-US" sz="2400">
                <a:ea typeface="ＭＳ Ｐゴシック"/>
              </a:rPr>
              <a:t>参考文献</a:t>
            </a:r>
            <a:endParaRPr lang="ja-JP" altLang="en-US" sz="3200"/>
          </a:p>
        </p:txBody>
      </p:sp>
      <p:sp>
        <p:nvSpPr>
          <p:cNvPr id="3" name="コンテンツ プレースホルダー 2">
            <a:extLst>
              <a:ext uri="{FF2B5EF4-FFF2-40B4-BE49-F238E27FC236}">
                <a16:creationId xmlns:a16="http://schemas.microsoft.com/office/drawing/2014/main" id="{190275C0-A684-1B42-6953-74B812BFB3C8}"/>
              </a:ext>
            </a:extLst>
          </p:cNvPr>
          <p:cNvSpPr>
            <a:spLocks noGrp="1"/>
          </p:cNvSpPr>
          <p:nvPr>
            <p:ph idx="1"/>
          </p:nvPr>
        </p:nvSpPr>
        <p:spPr>
          <a:xfrm>
            <a:off x="7962" y="648833"/>
            <a:ext cx="12174872" cy="6213875"/>
          </a:xfrm>
        </p:spPr>
        <p:txBody>
          <a:bodyPr vert="horz" lIns="91440" tIns="45720" rIns="91440" bIns="45720" rtlCol="0" anchor="t">
            <a:noAutofit/>
          </a:bodyPr>
          <a:lstStyle/>
          <a:p>
            <a:pPr marL="0" indent="0">
              <a:buNone/>
            </a:pPr>
            <a:r>
              <a:rPr lang="ja-JP" sz="2000">
                <a:ea typeface="ＭＳ Ｐゴシック"/>
              </a:rPr>
              <a:t>赤澤史郎，2017，『靖国神社』岩波書店．</a:t>
            </a:r>
          </a:p>
          <a:p>
            <a:pPr marL="0" indent="0">
              <a:buNone/>
            </a:pPr>
            <a:r>
              <a:rPr lang="ja-JP" sz="2000">
                <a:latin typeface="MS PGothic"/>
                <a:ea typeface="MS PGothic"/>
              </a:rPr>
              <a:t>石田圭子，</a:t>
            </a:r>
            <a:r>
              <a:rPr lang="en-US" altLang="ja-JP" sz="2000">
                <a:latin typeface="MS PGothic"/>
                <a:ea typeface="Meiryo UI"/>
              </a:rPr>
              <a:t>2020</a:t>
            </a:r>
            <a:r>
              <a:rPr lang="ja-JP" sz="2000">
                <a:latin typeface="MS PGothic"/>
                <a:ea typeface="MS PGothic"/>
              </a:rPr>
              <a:t>，「靖国神社における慰霊と“女性的なるもの”の関係をめぐって　現代日本のナショナリズムの一側面」</a:t>
            </a:r>
            <a:r>
              <a:rPr lang="en-US" altLang="ja-JP" sz="2000">
                <a:latin typeface="MS PGothic"/>
                <a:ea typeface="Meiryo UI"/>
              </a:rPr>
              <a:t>『</a:t>
            </a:r>
            <a:r>
              <a:rPr lang="ja-JP" sz="2000">
                <a:latin typeface="MS PGothic"/>
                <a:ea typeface="MS PGothic"/>
              </a:rPr>
              <a:t>国際文化学研究</a:t>
            </a:r>
            <a:r>
              <a:rPr lang="en-US" altLang="ja-JP" sz="2000">
                <a:latin typeface="MS PGothic"/>
                <a:ea typeface="Meiryo UI"/>
              </a:rPr>
              <a:t>』54</a:t>
            </a:r>
            <a:r>
              <a:rPr lang="ja-JP" sz="2000">
                <a:latin typeface="MS PGothic"/>
                <a:ea typeface="MS PGothic"/>
              </a:rPr>
              <a:t>：</a:t>
            </a:r>
            <a:r>
              <a:rPr lang="en-US" altLang="ja-JP" sz="2000">
                <a:latin typeface="MS PGothic"/>
                <a:ea typeface="Meiryo UI"/>
              </a:rPr>
              <a:t>1‐14.</a:t>
            </a:r>
            <a:endParaRPr lang="ja-JP" sz="2000">
              <a:ea typeface="ＭＳ Ｐゴシック"/>
            </a:endParaRPr>
          </a:p>
          <a:p>
            <a:pPr marL="0" indent="0">
              <a:buNone/>
            </a:pPr>
            <a:r>
              <a:rPr lang="ja-JP" altLang="en-US" sz="2000">
                <a:latin typeface="MS PGothic"/>
                <a:ea typeface="MS PGothic"/>
              </a:rPr>
              <a:t>井上義和，</a:t>
            </a:r>
            <a:r>
              <a:rPr lang="en-US" altLang="ja-JP" sz="2000">
                <a:latin typeface="MS PGothic"/>
                <a:ea typeface="MS PGothic"/>
              </a:rPr>
              <a:t>2015</a:t>
            </a:r>
            <a:r>
              <a:rPr lang="ja-JP" altLang="en-US" sz="2000">
                <a:latin typeface="MS PGothic"/>
                <a:ea typeface="MS PGothic"/>
              </a:rPr>
              <a:t>，「記憶の継承から意志の継承へ</a:t>
            </a:r>
            <a:r>
              <a:rPr lang="en-US" altLang="ja-JP" sz="2000">
                <a:latin typeface="MS PGothic"/>
                <a:ea typeface="MS PGothic"/>
              </a:rPr>
              <a:t>―</a:t>
            </a:r>
            <a:r>
              <a:rPr lang="ja-JP" altLang="en-US" sz="2000">
                <a:latin typeface="MS PGothic"/>
                <a:ea typeface="MS PGothic"/>
              </a:rPr>
              <a:t>知覧巡礼の活入れ効果に着目して」福間良明編</a:t>
            </a:r>
            <a:r>
              <a:rPr lang="en-US" altLang="ja-JP" sz="2000">
                <a:latin typeface="MS PGothic"/>
                <a:ea typeface="MS PGothic"/>
              </a:rPr>
              <a:t>『</a:t>
            </a:r>
            <a:r>
              <a:rPr lang="ja-JP" altLang="en-US" sz="2000">
                <a:latin typeface="MS PGothic"/>
                <a:ea typeface="MS PGothic"/>
              </a:rPr>
              <a:t>知覧の誕生</a:t>
            </a:r>
            <a:r>
              <a:rPr lang="en-US" altLang="ja-JP" sz="2000">
                <a:latin typeface="MS PGothic"/>
                <a:ea typeface="MS PGothic"/>
              </a:rPr>
              <a:t>―</a:t>
            </a:r>
            <a:r>
              <a:rPr lang="ja-JP" altLang="en-US" sz="2000">
                <a:latin typeface="MS PGothic"/>
                <a:ea typeface="MS PGothic"/>
              </a:rPr>
              <a:t>特攻の記憶はいかに創られてきたのか</a:t>
            </a:r>
            <a:r>
              <a:rPr lang="en-US" altLang="ja-JP" sz="2000">
                <a:latin typeface="MS PGothic"/>
                <a:ea typeface="MS PGothic"/>
              </a:rPr>
              <a:t>』</a:t>
            </a:r>
            <a:r>
              <a:rPr lang="ja-JP" altLang="en-US" sz="2000">
                <a:latin typeface="MS PGothic"/>
                <a:ea typeface="MS PGothic"/>
              </a:rPr>
              <a:t>柏書房．</a:t>
            </a:r>
            <a:endParaRPr lang="en-US" sz="2000">
              <a:latin typeface="MS PGothic"/>
              <a:ea typeface="MS PGothic"/>
            </a:endParaRPr>
          </a:p>
          <a:p>
            <a:pPr marL="0" indent="0">
              <a:buNone/>
            </a:pPr>
            <a:r>
              <a:rPr lang="ja-JP" altLang="en-US" sz="2000">
                <a:latin typeface="Aptos"/>
                <a:ea typeface="Meiryo UI"/>
              </a:rPr>
              <a:t>井上義和，</a:t>
            </a:r>
            <a:r>
              <a:rPr lang="en-US" altLang="ja-JP" sz="2000">
                <a:latin typeface="Aptos"/>
                <a:ea typeface="Meiryo UI"/>
              </a:rPr>
              <a:t>2019</a:t>
            </a:r>
            <a:r>
              <a:rPr lang="ja-JP" altLang="en-US" sz="2000">
                <a:latin typeface="Aptos"/>
                <a:ea typeface="Meiryo UI"/>
              </a:rPr>
              <a:t>，</a:t>
            </a:r>
            <a:r>
              <a:rPr lang="en-US" sz="2000">
                <a:latin typeface="Aptos"/>
                <a:ea typeface="Meiryo UI"/>
              </a:rPr>
              <a:t>『</a:t>
            </a:r>
            <a:r>
              <a:rPr lang="ja-JP" altLang="en-US" sz="2000">
                <a:latin typeface="Aptos"/>
                <a:ea typeface="Meiryo UI"/>
              </a:rPr>
              <a:t>未来の戦死者に向き合うためのノート</a:t>
            </a:r>
            <a:r>
              <a:rPr lang="en-US" sz="2000">
                <a:latin typeface="Aptos"/>
                <a:ea typeface="Meiryo UI"/>
              </a:rPr>
              <a:t>』</a:t>
            </a:r>
            <a:r>
              <a:rPr lang="ja-JP" altLang="en-US" sz="2000">
                <a:latin typeface="Aptos"/>
                <a:ea typeface="Meiryo UI"/>
              </a:rPr>
              <a:t>創元社．</a:t>
            </a:r>
            <a:endParaRPr lang="en-US" sz="2000"/>
          </a:p>
          <a:p>
            <a:pPr marL="0" indent="0">
              <a:buNone/>
            </a:pPr>
            <a:r>
              <a:rPr lang="ja-JP" altLang="en-US" sz="2000">
                <a:ea typeface="ＭＳ Ｐゴシック"/>
              </a:rPr>
              <a:t>大澤真幸，2011，「現代日本の若者の保守化？」『近代日本のナショナリズム』講談社．</a:t>
            </a:r>
            <a:endParaRPr lang="ja-JP" altLang="en-US" sz="2000">
              <a:ea typeface="ＭＳ Ｐゴシック" panose="020B0600070205080204" pitchFamily="34" charset="-128"/>
            </a:endParaRPr>
          </a:p>
          <a:p>
            <a:pPr marL="0" indent="0">
              <a:buNone/>
            </a:pPr>
            <a:r>
              <a:rPr lang="ja-JP" sz="2000">
                <a:latin typeface="ＭＳ Ｐゴシック"/>
                <a:ea typeface="ＭＳ Ｐゴシック"/>
              </a:rPr>
              <a:t>アンソニー・D・スミス，庄司信訳，2018，『ナショナリズムとは何か』</a:t>
            </a:r>
            <a:r>
              <a:rPr lang="ja-JP" altLang="en-US" sz="2000">
                <a:latin typeface="ＭＳ Ｐゴシック"/>
                <a:ea typeface="ＭＳ Ｐゴシック"/>
              </a:rPr>
              <a:t>筑摩書店</a:t>
            </a:r>
            <a:r>
              <a:rPr lang="ja-JP" sz="2000">
                <a:latin typeface="ＭＳ Ｐゴシック"/>
                <a:ea typeface="ＭＳ Ｐゴシック"/>
              </a:rPr>
              <a:t>．</a:t>
            </a:r>
            <a:endParaRPr lang="ja-JP" sz="2000">
              <a:ea typeface="ＭＳ Ｐゴシック"/>
            </a:endParaRPr>
          </a:p>
          <a:p>
            <a:pPr marL="0" indent="0">
              <a:buNone/>
            </a:pPr>
            <a:r>
              <a:rPr lang="ja-JP" altLang="en-US" sz="2000">
                <a:latin typeface="ＭＳ Ｐゴシック"/>
                <a:ea typeface="ＭＳ Ｐゴシック"/>
              </a:rPr>
              <a:t>竹中佳彦，</a:t>
            </a:r>
            <a:r>
              <a:rPr lang="en-US" altLang="en-US" sz="2000">
                <a:latin typeface="ＭＳ Ｐゴシック"/>
                <a:ea typeface="ＭＳ Ｐゴシック"/>
              </a:rPr>
              <a:t>2017，「</a:t>
            </a:r>
            <a:r>
              <a:rPr lang="ja-JP" sz="2000">
                <a:latin typeface="ＭＳ Ｐゴシック"/>
                <a:ea typeface="ＭＳ Ｐゴシック"/>
              </a:rPr>
              <a:t>有権者の</a:t>
            </a:r>
            <a:r>
              <a:rPr lang="en-US" altLang="ja-JP" sz="2000">
                <a:latin typeface="ＭＳ Ｐゴシック"/>
                <a:ea typeface="ＭＳ Ｐゴシック"/>
              </a:rPr>
              <a:t>『</a:t>
            </a:r>
            <a:r>
              <a:rPr lang="ja-JP" sz="2000">
                <a:latin typeface="ＭＳ Ｐゴシック"/>
                <a:ea typeface="ＭＳ Ｐゴシック"/>
              </a:rPr>
              <a:t>右傾化</a:t>
            </a:r>
            <a:r>
              <a:rPr lang="en-US" altLang="ja-JP" sz="2000">
                <a:latin typeface="ＭＳ Ｐゴシック"/>
                <a:ea typeface="ＭＳ Ｐゴシック"/>
              </a:rPr>
              <a:t>』</a:t>
            </a:r>
            <a:r>
              <a:rPr lang="ja-JP" sz="2000">
                <a:latin typeface="ＭＳ Ｐゴシック"/>
                <a:ea typeface="ＭＳ Ｐゴシック"/>
              </a:rPr>
              <a:t>を検証する</a:t>
            </a:r>
            <a:r>
              <a:rPr lang="ja-JP" altLang="en-US" sz="2000">
                <a:latin typeface="ＭＳ Ｐゴシック"/>
                <a:ea typeface="ＭＳ Ｐゴシック"/>
              </a:rPr>
              <a:t>」『徹底検証　日本の右傾化』筑摩書店．</a:t>
            </a:r>
            <a:endParaRPr lang="ja-JP" sz="2000">
              <a:ea typeface="ＭＳ Ｐゴシック"/>
            </a:endParaRPr>
          </a:p>
          <a:p>
            <a:pPr marL="0" indent="0">
              <a:buNone/>
            </a:pPr>
            <a:r>
              <a:rPr lang="ja-JP" sz="2000">
                <a:latin typeface="ＭＳ Ｐゴシック"/>
                <a:ea typeface="ＭＳ Ｐゴシック"/>
              </a:rPr>
              <a:t>森下達，2022，「ネット時代の『歴史認識』―『慰安婦』『靖国』の争点化から『ネット右翼』へ」『シリーズ戦争と社会4　言説・表象の磁場』岩波書店．</a:t>
            </a:r>
          </a:p>
          <a:p>
            <a:pPr marL="0" indent="0">
              <a:buNone/>
            </a:pPr>
            <a:r>
              <a:rPr lang="ja-JP" altLang="en-US" sz="2000">
                <a:latin typeface="MS PGothic"/>
                <a:ea typeface="MS PGothic"/>
              </a:rPr>
              <a:t>山本昭宏，</a:t>
            </a:r>
            <a:r>
              <a:rPr lang="en-US" altLang="ja-JP" sz="2000">
                <a:latin typeface="MS PGothic"/>
                <a:ea typeface="MS PGothic"/>
              </a:rPr>
              <a:t>2022</a:t>
            </a:r>
            <a:r>
              <a:rPr lang="ja-JP" altLang="en-US" sz="2000">
                <a:latin typeface="MS PGothic"/>
                <a:ea typeface="MS PGothic"/>
              </a:rPr>
              <a:t>，「原発災害後のメディア言説における</a:t>
            </a:r>
            <a:r>
              <a:rPr lang="en-US" altLang="ja-JP" sz="2000">
                <a:latin typeface="MS PGothic"/>
                <a:ea typeface="MS PGothic"/>
              </a:rPr>
              <a:t>『</a:t>
            </a:r>
            <a:r>
              <a:rPr lang="ja-JP" altLang="en-US" sz="2000">
                <a:latin typeface="MS PGothic"/>
                <a:ea typeface="MS PGothic"/>
              </a:rPr>
              <a:t>軍事的なもの</a:t>
            </a:r>
            <a:r>
              <a:rPr lang="en-US" altLang="ja-JP" sz="2000">
                <a:latin typeface="MS PGothic"/>
                <a:ea typeface="MS PGothic"/>
              </a:rPr>
              <a:t>』―『</a:t>
            </a:r>
            <a:r>
              <a:rPr lang="ja-JP" altLang="en-US" sz="2000">
                <a:latin typeface="MS PGothic"/>
                <a:ea typeface="MS PGothic"/>
              </a:rPr>
              <a:t>感謝</a:t>
            </a:r>
            <a:r>
              <a:rPr lang="en-US" altLang="ja-JP" sz="2000">
                <a:latin typeface="MS PGothic"/>
                <a:ea typeface="MS PGothic"/>
              </a:rPr>
              <a:t>』</a:t>
            </a:r>
            <a:r>
              <a:rPr lang="ja-JP" altLang="en-US" sz="2000">
                <a:latin typeface="MS PGothic"/>
                <a:ea typeface="MS PGothic"/>
              </a:rPr>
              <a:t>による</a:t>
            </a:r>
            <a:r>
              <a:rPr lang="en-US" altLang="ja-JP" sz="2000">
                <a:latin typeface="MS PGothic"/>
                <a:ea typeface="MS PGothic"/>
              </a:rPr>
              <a:t>―</a:t>
            </a:r>
            <a:r>
              <a:rPr lang="ja-JP" altLang="en-US" sz="2000">
                <a:latin typeface="MS PGothic"/>
                <a:ea typeface="MS PGothic"/>
              </a:rPr>
              <a:t>統合とリスクの個人化」</a:t>
            </a:r>
            <a:r>
              <a:rPr lang="en-US" altLang="ja-JP" sz="2000">
                <a:latin typeface="MS PGothic"/>
                <a:ea typeface="MS PGothic"/>
              </a:rPr>
              <a:t>『</a:t>
            </a:r>
            <a:r>
              <a:rPr lang="ja-JP" altLang="en-US" sz="2000">
                <a:latin typeface="MS PGothic"/>
                <a:ea typeface="MS PGothic"/>
              </a:rPr>
              <a:t>シリーズ戦争と社会</a:t>
            </a:r>
            <a:r>
              <a:rPr lang="en-US" altLang="ja-JP" sz="2000">
                <a:latin typeface="MS PGothic"/>
                <a:ea typeface="MS PGothic"/>
              </a:rPr>
              <a:t>4</a:t>
            </a:r>
            <a:r>
              <a:rPr lang="ja-JP" altLang="en-US" sz="2000">
                <a:latin typeface="MS PGothic"/>
                <a:ea typeface="MS PGothic"/>
              </a:rPr>
              <a:t>　言説・表象の磁場</a:t>
            </a:r>
            <a:r>
              <a:rPr lang="en-US" altLang="ja-JP" sz="2000">
                <a:latin typeface="MS PGothic"/>
                <a:ea typeface="MS PGothic"/>
              </a:rPr>
              <a:t>』</a:t>
            </a:r>
            <a:r>
              <a:rPr lang="ja-JP" altLang="en-US" sz="2000">
                <a:latin typeface="MS PGothic"/>
                <a:ea typeface="MS PGothic"/>
              </a:rPr>
              <a:t>岩波書店．</a:t>
            </a:r>
            <a:endParaRPr lang="ja-JP" sz="2000">
              <a:ea typeface="ＭＳ Ｐゴシック"/>
            </a:endParaRPr>
          </a:p>
          <a:p>
            <a:pPr marL="0" indent="0">
              <a:buNone/>
            </a:pPr>
            <a:r>
              <a:rPr lang="ja-JP" altLang="en-US" sz="2000">
                <a:latin typeface="ＭＳ Ｐゴシック"/>
                <a:ea typeface="ＭＳ Ｐゴシック"/>
              </a:rPr>
              <a:t>吉村和真，2015，「コンビニエンスなマンガ体験として『知覧』―『実録神風』のメディア力学」</a:t>
            </a:r>
            <a:r>
              <a:rPr lang="ja-JP" sz="2000">
                <a:latin typeface="MS PGothic"/>
                <a:ea typeface="MS PGothic"/>
              </a:rPr>
              <a:t>福間良明編『知覧の誕生―特攻の記憶はいかに創られてきたのか』柏書房．</a:t>
            </a:r>
            <a:endParaRPr lang="ja-JP" sz="2000">
              <a:latin typeface="ＭＳ Ｐゴシック"/>
              <a:ea typeface="ＭＳ Ｐゴシック"/>
            </a:endParaRPr>
          </a:p>
          <a:p>
            <a:pPr marL="0" indent="0">
              <a:buNone/>
            </a:pPr>
            <a:r>
              <a:rPr lang="ja-JP" altLang="en-US" sz="2000">
                <a:latin typeface="ＭＳ Ｐゴシック"/>
                <a:ea typeface="ＭＳ Ｐゴシック"/>
              </a:rPr>
              <a:t>若桑みどり，2007，「ジェンダーの視点で読み解く戦後映画―</a:t>
            </a:r>
            <a:r>
              <a:rPr lang="en-US" altLang="ja-JP" sz="2000">
                <a:latin typeface="ＭＳ Ｐゴシック"/>
                <a:ea typeface="ＭＳ Ｐゴシック"/>
              </a:rPr>
              <a:t>『</a:t>
            </a:r>
            <a:r>
              <a:rPr lang="ja-JP" altLang="en-US" sz="2000">
                <a:latin typeface="ＭＳ Ｐゴシック"/>
                <a:ea typeface="ＭＳ Ｐゴシック"/>
              </a:rPr>
              <a:t>男たちの大和</a:t>
            </a:r>
            <a:r>
              <a:rPr lang="en-US" altLang="ja-JP" sz="2000">
                <a:latin typeface="ＭＳ Ｐゴシック"/>
                <a:ea typeface="ＭＳ Ｐゴシック"/>
              </a:rPr>
              <a:t>』</a:t>
            </a:r>
            <a:r>
              <a:rPr lang="ja-JP" altLang="en-US" sz="2000">
                <a:latin typeface="ＭＳ Ｐゴシック"/>
                <a:ea typeface="ＭＳ Ｐゴシック"/>
              </a:rPr>
              <a:t>を中心に」</a:t>
            </a:r>
            <a:r>
              <a:rPr lang="en-US" altLang="ja-JP" sz="2000">
                <a:latin typeface="ＭＳ Ｐゴシック"/>
                <a:ea typeface="ＭＳ Ｐゴシック"/>
              </a:rPr>
              <a:t>『</a:t>
            </a:r>
            <a:r>
              <a:rPr lang="ja-JP" altLang="en-US" sz="2000">
                <a:latin typeface="ＭＳ Ｐゴシック"/>
                <a:ea typeface="ＭＳ Ｐゴシック"/>
              </a:rPr>
              <a:t>東西南北 和光大学総合文化研究所年報</a:t>
            </a:r>
            <a:r>
              <a:rPr lang="en-US" altLang="ja-JP" sz="2000">
                <a:latin typeface="ＭＳ Ｐゴシック"/>
                <a:ea typeface="ＭＳ Ｐゴシック"/>
              </a:rPr>
              <a:t>』．</a:t>
            </a:r>
            <a:endParaRPr lang="ja-JP" altLang="en-US" sz="2000">
              <a:latin typeface="ＭＳ Ｐゴシック"/>
              <a:ea typeface="ＭＳ Ｐゴシック"/>
            </a:endParaRPr>
          </a:p>
          <a:p>
            <a:pPr marL="0" indent="0">
              <a:buNone/>
            </a:pPr>
            <a:endParaRPr lang="en-US" sz="2000">
              <a:latin typeface="ＭＳ Ｐゴシック"/>
              <a:ea typeface="ＭＳ Ｐゴシック"/>
            </a:endParaRPr>
          </a:p>
          <a:p>
            <a:pPr marL="0" indent="0">
              <a:buNone/>
            </a:pPr>
            <a:endParaRPr lang="en-US" altLang="ja-JP" sz="2000">
              <a:latin typeface="ＭＳ Ｐゴシック"/>
              <a:ea typeface="ＭＳ Ｐゴシック"/>
            </a:endParaRPr>
          </a:p>
          <a:p>
            <a:pPr marL="0" indent="0">
              <a:buNone/>
            </a:pPr>
            <a:endParaRPr lang="en-US" altLang="ja-JP" sz="2000">
              <a:latin typeface="ＭＳ Ｐゴシック"/>
              <a:ea typeface="ＭＳ Ｐゴシック"/>
            </a:endParaRPr>
          </a:p>
          <a:p>
            <a:pPr marL="0" indent="0">
              <a:buNone/>
            </a:pPr>
            <a:endParaRPr lang="en-US" altLang="ja-JP" sz="2000">
              <a:latin typeface="ＭＳ Ｐゴシック"/>
              <a:ea typeface="ＭＳ Ｐゴシック"/>
            </a:endParaRPr>
          </a:p>
          <a:p>
            <a:pPr marL="0" indent="0">
              <a:buNone/>
            </a:pPr>
            <a:endParaRPr lang="ja-JP" altLang="en-US" sz="3200">
              <a:latin typeface="Aptos" panose="020B0004020202020204"/>
              <a:ea typeface="ＭＳ Ｐゴシック"/>
            </a:endParaRPr>
          </a:p>
        </p:txBody>
      </p:sp>
      <p:sp>
        <p:nvSpPr>
          <p:cNvPr id="4" name="スライド番号プレースホルダー 3">
            <a:extLst>
              <a:ext uri="{FF2B5EF4-FFF2-40B4-BE49-F238E27FC236}">
                <a16:creationId xmlns:a16="http://schemas.microsoft.com/office/drawing/2014/main" id="{3D20115F-9CE1-60C0-2034-E9F777142716}"/>
              </a:ext>
            </a:extLst>
          </p:cNvPr>
          <p:cNvSpPr>
            <a:spLocks noGrp="1"/>
          </p:cNvSpPr>
          <p:nvPr>
            <p:ph type="sldNum" sz="quarter" idx="12"/>
          </p:nvPr>
        </p:nvSpPr>
        <p:spPr/>
        <p:txBody>
          <a:bodyPr/>
          <a:lstStyle/>
          <a:p>
            <a:fld id="{A99D720A-4AD5-4DCF-885F-DE5297996123}" type="slidenum">
              <a:rPr kumimoji="1" lang="ja-JP" altLang="en-US" smtClean="0"/>
              <a:t>22</a:t>
            </a:fld>
            <a:endParaRPr kumimoji="1" lang="ja-JP" altLang="en-US"/>
          </a:p>
        </p:txBody>
      </p:sp>
    </p:spTree>
    <p:extLst>
      <p:ext uri="{BB962C8B-B14F-4D97-AF65-F5344CB8AC3E}">
        <p14:creationId xmlns:p14="http://schemas.microsoft.com/office/powerpoint/2010/main" val="4062570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285B8B-59DF-DB6B-57A4-0F2AF0E2F692}"/>
              </a:ext>
            </a:extLst>
          </p:cNvPr>
          <p:cNvSpPr>
            <a:spLocks noGrp="1"/>
          </p:cNvSpPr>
          <p:nvPr>
            <p:ph type="title"/>
          </p:nvPr>
        </p:nvSpPr>
        <p:spPr>
          <a:xfrm>
            <a:off x="838200" y="365125"/>
            <a:ext cx="10515600" cy="1322111"/>
          </a:xfrm>
        </p:spPr>
        <p:txBody>
          <a:bodyPr>
            <a:normAutofit/>
          </a:bodyPr>
          <a:lstStyle/>
          <a:p>
            <a:r>
              <a:rPr lang="ja-JP" altLang="en-US">
                <a:ea typeface="ＭＳ Ｐゴシック"/>
              </a:rPr>
              <a:t>先行研究</a:t>
            </a:r>
            <a:endParaRPr lang="ja-JP" sz="3600" b="1">
              <a:latin typeface="ＭＳ Ｐゴシック"/>
              <a:ea typeface="ＭＳ Ｐゴシック"/>
            </a:endParaRPr>
          </a:p>
        </p:txBody>
      </p:sp>
      <p:sp>
        <p:nvSpPr>
          <p:cNvPr id="3" name="コンテンツ プレースホルダー 2">
            <a:extLst>
              <a:ext uri="{FF2B5EF4-FFF2-40B4-BE49-F238E27FC236}">
                <a16:creationId xmlns:a16="http://schemas.microsoft.com/office/drawing/2014/main" id="{2301275B-61B9-6ED6-BB40-21AA6A407FFE}"/>
              </a:ext>
            </a:extLst>
          </p:cNvPr>
          <p:cNvSpPr>
            <a:spLocks noGrp="1"/>
          </p:cNvSpPr>
          <p:nvPr>
            <p:ph idx="1"/>
          </p:nvPr>
        </p:nvSpPr>
        <p:spPr>
          <a:xfrm>
            <a:off x="838200" y="1683111"/>
            <a:ext cx="10515600" cy="1614013"/>
          </a:xfrm>
        </p:spPr>
        <p:txBody>
          <a:bodyPr vert="horz" lIns="91440" tIns="45720" rIns="91440" bIns="45720" rtlCol="0" anchor="t">
            <a:noAutofit/>
          </a:bodyPr>
          <a:lstStyle/>
          <a:p>
            <a:pPr marL="0" indent="0">
              <a:buNone/>
            </a:pPr>
            <a:r>
              <a:rPr lang="ja-JP" altLang="en-US" sz="3200">
                <a:ea typeface="ＭＳ Ｐゴシック"/>
              </a:rPr>
              <a:t>【現代日本のナショナリズム】</a:t>
            </a:r>
          </a:p>
          <a:p>
            <a:pPr marL="0" indent="0">
              <a:buNone/>
            </a:pPr>
            <a:r>
              <a:rPr lang="ja-JP" sz="3200">
                <a:ea typeface="ＭＳ Ｐゴシック"/>
              </a:rPr>
              <a:t>大澤（2011）</a:t>
            </a:r>
            <a:r>
              <a:rPr lang="ja-JP" altLang="en-US" sz="3200">
                <a:ea typeface="ＭＳ Ｐゴシック"/>
              </a:rPr>
              <a:t>、竹中（2017）、赤澤（</a:t>
            </a:r>
            <a:r>
              <a:rPr lang="en-US" altLang="ja-JP" sz="3200">
                <a:ea typeface="ＭＳ Ｐゴシック"/>
              </a:rPr>
              <a:t>2017</a:t>
            </a:r>
            <a:r>
              <a:rPr lang="ja-JP" altLang="en-US" sz="3200">
                <a:ea typeface="ＭＳ Ｐゴシック"/>
              </a:rPr>
              <a:t>）、山本（</a:t>
            </a:r>
            <a:r>
              <a:rPr lang="en-US" altLang="ja-JP" sz="3200">
                <a:ea typeface="ＭＳ Ｐゴシック"/>
              </a:rPr>
              <a:t>2022</a:t>
            </a:r>
            <a:r>
              <a:rPr lang="ja-JP" altLang="en-US" sz="3200">
                <a:ea typeface="ＭＳ Ｐゴシック"/>
              </a:rPr>
              <a:t>）、森下（</a:t>
            </a:r>
            <a:r>
              <a:rPr lang="en-US" altLang="ja-JP" sz="3200">
                <a:ea typeface="ＭＳ Ｐゴシック"/>
              </a:rPr>
              <a:t>2022</a:t>
            </a:r>
            <a:r>
              <a:rPr lang="ja-JP" altLang="en-US" sz="3200">
                <a:ea typeface="ＭＳ Ｐゴシック"/>
              </a:rPr>
              <a:t>）</a:t>
            </a:r>
          </a:p>
        </p:txBody>
      </p:sp>
      <p:sp>
        <p:nvSpPr>
          <p:cNvPr id="4" name="スライド番号プレースホルダー 3">
            <a:extLst>
              <a:ext uri="{FF2B5EF4-FFF2-40B4-BE49-F238E27FC236}">
                <a16:creationId xmlns:a16="http://schemas.microsoft.com/office/drawing/2014/main" id="{08B2C83B-B43B-97FF-1BEA-782898ECBE4C}"/>
              </a:ext>
            </a:extLst>
          </p:cNvPr>
          <p:cNvSpPr>
            <a:spLocks noGrp="1"/>
          </p:cNvSpPr>
          <p:nvPr>
            <p:ph type="sldNum" sz="quarter" idx="12"/>
          </p:nvPr>
        </p:nvSpPr>
        <p:spPr/>
        <p:txBody>
          <a:bodyPr/>
          <a:lstStyle/>
          <a:p>
            <a:fld id="{A99D720A-4AD5-4DCF-885F-DE5297996123}" type="slidenum">
              <a:rPr kumimoji="1" lang="ja-JP" altLang="en-US" smtClean="0"/>
              <a:t>3</a:t>
            </a:fld>
            <a:endParaRPr kumimoji="1" lang="ja-JP" altLang="en-US"/>
          </a:p>
        </p:txBody>
      </p:sp>
      <p:sp>
        <p:nvSpPr>
          <p:cNvPr id="7" name="テキスト ボックス 4">
            <a:extLst>
              <a:ext uri="{FF2B5EF4-FFF2-40B4-BE49-F238E27FC236}">
                <a16:creationId xmlns:a16="http://schemas.microsoft.com/office/drawing/2014/main" id="{68D52532-303B-5072-F89E-8C16A4407610}"/>
              </a:ext>
            </a:extLst>
          </p:cNvPr>
          <p:cNvSpPr txBox="1"/>
          <p:nvPr/>
        </p:nvSpPr>
        <p:spPr>
          <a:xfrm>
            <a:off x="837408" y="3687109"/>
            <a:ext cx="10517859" cy="1015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800">
                <a:ea typeface="ＭＳ Ｐゴシック"/>
              </a:rPr>
              <a:t>【特攻作品（映画・小説・マンガなど）】</a:t>
            </a:r>
          </a:p>
          <a:p>
            <a:r>
              <a:rPr lang="ja-JP" altLang="en-US" sz="3200">
                <a:ea typeface="ＭＳ Ｐゴシック"/>
              </a:rPr>
              <a:t>若桑（2007）、井上（</a:t>
            </a:r>
            <a:r>
              <a:rPr lang="en-US" altLang="ja-JP" sz="3200">
                <a:ea typeface="ＭＳ Ｐゴシック"/>
              </a:rPr>
              <a:t>2015</a:t>
            </a:r>
            <a:r>
              <a:rPr lang="ja-JP" altLang="en-US" sz="3200">
                <a:ea typeface="ＭＳ Ｐゴシック"/>
              </a:rPr>
              <a:t>：</a:t>
            </a:r>
            <a:r>
              <a:rPr lang="en-US" altLang="ja-JP" sz="3200">
                <a:ea typeface="ＭＳ Ｐゴシック"/>
              </a:rPr>
              <a:t>2019</a:t>
            </a:r>
            <a:r>
              <a:rPr lang="ja-JP" altLang="en-US" sz="3200">
                <a:ea typeface="ＭＳ Ｐゴシック"/>
              </a:rPr>
              <a:t>）、吉村（</a:t>
            </a:r>
            <a:r>
              <a:rPr lang="en-US" altLang="ja-JP" sz="3200">
                <a:ea typeface="ＭＳ Ｐゴシック"/>
              </a:rPr>
              <a:t>2015</a:t>
            </a:r>
            <a:r>
              <a:rPr lang="ja-JP" altLang="en-US" sz="3200">
                <a:ea typeface="ＭＳ Ｐゴシック"/>
              </a:rPr>
              <a:t>）、石田（</a:t>
            </a:r>
            <a:r>
              <a:rPr lang="en-US" altLang="ja-JP" sz="3200">
                <a:ea typeface="ＭＳ Ｐゴシック"/>
              </a:rPr>
              <a:t>2020</a:t>
            </a:r>
            <a:r>
              <a:rPr lang="ja-JP" altLang="en-US" sz="3200">
                <a:ea typeface="ＭＳ Ｐゴシック"/>
              </a:rPr>
              <a:t>）</a:t>
            </a:r>
          </a:p>
        </p:txBody>
      </p:sp>
      <p:sp>
        <p:nvSpPr>
          <p:cNvPr id="5" name="テキスト ボックス 4">
            <a:extLst>
              <a:ext uri="{FF2B5EF4-FFF2-40B4-BE49-F238E27FC236}">
                <a16:creationId xmlns:a16="http://schemas.microsoft.com/office/drawing/2014/main" id="{45E7FC1B-F36D-7EE0-77D4-7BD79FDB63B0}"/>
              </a:ext>
            </a:extLst>
          </p:cNvPr>
          <p:cNvSpPr txBox="1"/>
          <p:nvPr/>
        </p:nvSpPr>
        <p:spPr>
          <a:xfrm>
            <a:off x="837408" y="5343524"/>
            <a:ext cx="10517859" cy="1015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800">
                <a:ea typeface="ＭＳ Ｐゴシック"/>
              </a:rPr>
              <a:t>【ナショナリズム理論】</a:t>
            </a:r>
          </a:p>
          <a:p>
            <a:r>
              <a:rPr lang="ja-JP" altLang="en-US" sz="3200">
                <a:ea typeface="ＭＳ Ｐゴシック"/>
              </a:rPr>
              <a:t>スミス（2018）</a:t>
            </a:r>
          </a:p>
        </p:txBody>
      </p:sp>
    </p:spTree>
    <p:extLst>
      <p:ext uri="{BB962C8B-B14F-4D97-AF65-F5344CB8AC3E}">
        <p14:creationId xmlns:p14="http://schemas.microsoft.com/office/powerpoint/2010/main" val="2316262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9514ADD-CA15-8BD7-B332-02F50EAAF833}"/>
              </a:ext>
            </a:extLst>
          </p:cNvPr>
          <p:cNvSpPr>
            <a:spLocks noGrp="1"/>
          </p:cNvSpPr>
          <p:nvPr>
            <p:ph type="sldNum" sz="quarter" idx="12"/>
          </p:nvPr>
        </p:nvSpPr>
        <p:spPr/>
        <p:txBody>
          <a:bodyPr/>
          <a:lstStyle/>
          <a:p>
            <a:fld id="{A99D720A-4AD5-4DCF-885F-DE5297996123}" type="slidenum">
              <a:rPr kumimoji="1" lang="ja-JP" altLang="en-US" smtClean="0"/>
              <a:t>4</a:t>
            </a:fld>
            <a:endParaRPr kumimoji="1" lang="ja-JP" altLang="en-US"/>
          </a:p>
        </p:txBody>
      </p:sp>
      <p:sp>
        <p:nvSpPr>
          <p:cNvPr id="3" name="テキスト ボックス 2">
            <a:extLst>
              <a:ext uri="{FF2B5EF4-FFF2-40B4-BE49-F238E27FC236}">
                <a16:creationId xmlns:a16="http://schemas.microsoft.com/office/drawing/2014/main" id="{00546F83-D69A-CC56-A048-F84588853936}"/>
              </a:ext>
            </a:extLst>
          </p:cNvPr>
          <p:cNvSpPr txBox="1"/>
          <p:nvPr/>
        </p:nvSpPr>
        <p:spPr>
          <a:xfrm>
            <a:off x="210667" y="5162"/>
            <a:ext cx="11760630" cy="77559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600">
                <a:ea typeface="ＭＳ Ｐゴシック"/>
              </a:rPr>
              <a:t>方法：</a:t>
            </a:r>
            <a:endParaRPr lang="ja-JP" altLang="en-US" sz="3600">
              <a:ea typeface="ＭＳ Ｐゴシック" panose="020B0600070205080204" pitchFamily="34" charset="-128"/>
            </a:endParaRPr>
          </a:p>
          <a:p>
            <a:pPr marL="342900" indent="-342900">
              <a:buAutoNum type="arabicPeriod"/>
            </a:pPr>
            <a:r>
              <a:rPr lang="ja-JP" altLang="en-US" sz="3600">
                <a:ea typeface="ＭＳ Ｐゴシック"/>
              </a:rPr>
              <a:t>映画口コミサイト「Filmarks 」から、主な特攻映画作品と比較用の戦争映画作品のレビューを所得（1000人分を目安。取得はスクレイピングによる）。</a:t>
            </a:r>
          </a:p>
          <a:p>
            <a:pPr marL="342900" indent="-342900">
              <a:buAutoNum type="arabicPeriod"/>
            </a:pPr>
            <a:endParaRPr lang="ja-JP" altLang="en-US" sz="3600">
              <a:ea typeface="ＭＳ Ｐゴシック"/>
            </a:endParaRPr>
          </a:p>
          <a:p>
            <a:pPr marL="342900" indent="-342900">
              <a:buAutoNum type="arabicPeriod"/>
            </a:pPr>
            <a:r>
              <a:rPr lang="ja-JP" altLang="en-US" sz="3600">
                <a:ea typeface="ＭＳ Ｐゴシック"/>
              </a:rPr>
              <a:t>レビューを形態素解析。対象とする映画全体の頻出上位100語（名詞・動詞・形容詞・形容動詞）についてカイ二乗検定を行い、5％有意になった語を抽出。</a:t>
            </a:r>
          </a:p>
          <a:p>
            <a:pPr marL="342900" indent="-342900">
              <a:buAutoNum type="arabicPeriod"/>
            </a:pPr>
            <a:endParaRPr lang="ja-JP" altLang="en-US" sz="3600">
              <a:ea typeface="ＭＳ Ｐゴシック"/>
            </a:endParaRPr>
          </a:p>
          <a:p>
            <a:pPr marL="342900" indent="-342900">
              <a:buAutoNum type="arabicPeriod"/>
            </a:pPr>
            <a:r>
              <a:rPr lang="ja-JP" altLang="en-US" sz="3600">
                <a:ea typeface="ＭＳ Ｐゴシック"/>
              </a:rPr>
              <a:t>2.で抽出した語のクロス表に基づいて対応分析を行う。</a:t>
            </a:r>
          </a:p>
          <a:p>
            <a:r>
              <a:rPr lang="ja-JP" sz="4000">
                <a:ea typeface="ＭＳ Ｐゴシック"/>
                <a:hlinkClick r:id="rId2"/>
              </a:rPr>
              <a:t>https://github.com/luckyhawk17/Correspondence-analysis-of-special-attack-film-reviews/tree/main</a:t>
            </a:r>
            <a:endParaRPr lang="ja-JP" sz="4000">
              <a:ea typeface="ＭＳ Ｐゴシック"/>
            </a:endParaRPr>
          </a:p>
          <a:p>
            <a:pPr marL="342900" indent="-342900">
              <a:buAutoNum type="arabicPeriod"/>
            </a:pPr>
            <a:endParaRPr lang="ja-JP" altLang="en-US" sz="2400">
              <a:ea typeface="ＭＳ Ｐゴシック"/>
            </a:endParaRPr>
          </a:p>
          <a:p>
            <a:pPr marL="342900" indent="-342900">
              <a:buAutoNum type="arabicPeriod"/>
            </a:pPr>
            <a:endParaRPr lang="ja-JP" altLang="en-US">
              <a:hlinkClick r:id="rId2"/>
            </a:endParaRPr>
          </a:p>
        </p:txBody>
      </p:sp>
    </p:spTree>
    <p:extLst>
      <p:ext uri="{BB962C8B-B14F-4D97-AF65-F5344CB8AC3E}">
        <p14:creationId xmlns:p14="http://schemas.microsoft.com/office/powerpoint/2010/main" val="146090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E5E8E7B-ED83-FF76-718C-E40B451AA3FD}"/>
              </a:ext>
            </a:extLst>
          </p:cNvPr>
          <p:cNvSpPr>
            <a:spLocks noGrp="1"/>
          </p:cNvSpPr>
          <p:nvPr>
            <p:ph type="sldNum" sz="quarter" idx="12"/>
          </p:nvPr>
        </p:nvSpPr>
        <p:spPr/>
        <p:txBody>
          <a:bodyPr/>
          <a:lstStyle/>
          <a:p>
            <a:fld id="{A99D720A-4AD5-4DCF-885F-DE5297996123}" type="slidenum">
              <a:rPr kumimoji="1" lang="ja-JP" altLang="en-US" smtClean="0"/>
              <a:t>5</a:t>
            </a:fld>
            <a:endParaRPr kumimoji="1" lang="ja-JP" altLang="en-US"/>
          </a:p>
        </p:txBody>
      </p:sp>
      <p:graphicFrame>
        <p:nvGraphicFramePr>
          <p:cNvPr id="3" name="表 2">
            <a:extLst>
              <a:ext uri="{FF2B5EF4-FFF2-40B4-BE49-F238E27FC236}">
                <a16:creationId xmlns:a16="http://schemas.microsoft.com/office/drawing/2014/main" id="{4717955E-4117-F5DB-2E6C-92091FBAF69E}"/>
              </a:ext>
            </a:extLst>
          </p:cNvPr>
          <p:cNvGraphicFramePr>
            <a:graphicFrameLocks noGrp="1"/>
          </p:cNvGraphicFramePr>
          <p:nvPr>
            <p:extLst>
              <p:ext uri="{D42A27DB-BD31-4B8C-83A1-F6EECF244321}">
                <p14:modId xmlns:p14="http://schemas.microsoft.com/office/powerpoint/2010/main" val="3766187423"/>
              </p:ext>
            </p:extLst>
          </p:nvPr>
        </p:nvGraphicFramePr>
        <p:xfrm>
          <a:off x="864358" y="636895"/>
          <a:ext cx="10682070" cy="5242233"/>
        </p:xfrm>
        <a:graphic>
          <a:graphicData uri="http://schemas.openxmlformats.org/drawingml/2006/table">
            <a:tbl>
              <a:tblPr firstRow="1" bandRow="1">
                <a:tableStyleId>{5C22544A-7EE6-4342-B048-85BDC9FD1C3A}</a:tableStyleId>
              </a:tblPr>
              <a:tblGrid>
                <a:gridCol w="689741">
                  <a:extLst>
                    <a:ext uri="{9D8B030D-6E8A-4147-A177-3AD203B41FA5}">
                      <a16:colId xmlns:a16="http://schemas.microsoft.com/office/drawing/2014/main" val="2711017390"/>
                    </a:ext>
                  </a:extLst>
                </a:gridCol>
                <a:gridCol w="4877455">
                  <a:extLst>
                    <a:ext uri="{9D8B030D-6E8A-4147-A177-3AD203B41FA5}">
                      <a16:colId xmlns:a16="http://schemas.microsoft.com/office/drawing/2014/main" val="1693334969"/>
                    </a:ext>
                  </a:extLst>
                </a:gridCol>
                <a:gridCol w="1675085">
                  <a:extLst>
                    <a:ext uri="{9D8B030D-6E8A-4147-A177-3AD203B41FA5}">
                      <a16:colId xmlns:a16="http://schemas.microsoft.com/office/drawing/2014/main" val="3169480993"/>
                    </a:ext>
                  </a:extLst>
                </a:gridCol>
                <a:gridCol w="3439789">
                  <a:extLst>
                    <a:ext uri="{9D8B030D-6E8A-4147-A177-3AD203B41FA5}">
                      <a16:colId xmlns:a16="http://schemas.microsoft.com/office/drawing/2014/main" val="1166529669"/>
                    </a:ext>
                  </a:extLst>
                </a:gridCol>
              </a:tblGrid>
              <a:tr h="504577">
                <a:tc>
                  <a:txBody>
                    <a:bodyPr/>
                    <a:lstStyle/>
                    <a:p>
                      <a:pPr algn="ctr"/>
                      <a:endParaRPr kumimoji="1" lang="ja-JP" altLang="en-US" sz="2000"/>
                    </a:p>
                  </a:txBody>
                  <a:tcPr anchor="ctr"/>
                </a:tc>
                <a:tc>
                  <a:txBody>
                    <a:bodyPr/>
                    <a:lstStyle/>
                    <a:p>
                      <a:pPr algn="ctr"/>
                      <a:r>
                        <a:rPr lang="ja-JP" altLang="en-US" sz="2000"/>
                        <a:t>タイトル</a:t>
                      </a:r>
                      <a:endParaRPr kumimoji="1" lang="ja-JP" altLang="en-US" sz="2000"/>
                    </a:p>
                  </a:txBody>
                  <a:tcPr anchor="ctr"/>
                </a:tc>
                <a:tc>
                  <a:txBody>
                    <a:bodyPr/>
                    <a:lstStyle/>
                    <a:p>
                      <a:pPr algn="ctr"/>
                      <a:r>
                        <a:rPr lang="ja-JP" altLang="en-US" sz="2000"/>
                        <a:t>レビュー数</a:t>
                      </a:r>
                      <a:endParaRPr kumimoji="1" lang="ja-JP" altLang="en-US" sz="2000"/>
                    </a:p>
                  </a:txBody>
                  <a:tcPr anchor="ctr"/>
                </a:tc>
                <a:tc>
                  <a:txBody>
                    <a:bodyPr/>
                    <a:lstStyle/>
                    <a:p>
                      <a:pPr algn="ctr"/>
                      <a:r>
                        <a:rPr lang="ja-JP" altLang="en-US" sz="2000"/>
                        <a:t>投稿期間</a:t>
                      </a:r>
                      <a:endParaRPr kumimoji="1" lang="ja-JP" altLang="en-US" sz="2000"/>
                    </a:p>
                  </a:txBody>
                  <a:tcPr anchor="ctr"/>
                </a:tc>
                <a:extLst>
                  <a:ext uri="{0D108BD9-81ED-4DB2-BD59-A6C34878D82A}">
                    <a16:rowId xmlns:a16="http://schemas.microsoft.com/office/drawing/2014/main" val="153217720"/>
                  </a:ext>
                </a:extLst>
              </a:tr>
              <a:tr h="504577">
                <a:tc>
                  <a:txBody>
                    <a:bodyPr/>
                    <a:lstStyle/>
                    <a:p>
                      <a:pPr lvl="0">
                        <a:buNone/>
                      </a:pPr>
                      <a:r>
                        <a:rPr lang="en-US" altLang="ja-JP" sz="2000" b="1" i="0" u="none" strike="noStrike" baseline="0" noProof="0" dirty="0">
                          <a:solidFill>
                            <a:srgbClr val="000000"/>
                          </a:solidFill>
                          <a:latin typeface="ＭＳ Ｐゴシック"/>
                          <a:ea typeface="ＭＳ Ｐゴシック"/>
                        </a:rPr>
                        <a:t>1</a:t>
                      </a:r>
                      <a:endParaRPr kumimoji="1" lang="ja-JP" sz="2000" b="1" i="0" u="none" strike="noStrike" baseline="0" noProof="0" dirty="0">
                        <a:solidFill>
                          <a:srgbClr val="000000"/>
                        </a:solidFill>
                        <a:latin typeface="ＭＳ Ｐゴシック"/>
                        <a:ea typeface="ＭＳ Ｐゴシック"/>
                      </a:endParaRPr>
                    </a:p>
                  </a:txBody>
                  <a:tcPr/>
                </a:tc>
                <a:tc>
                  <a:txBody>
                    <a:bodyPr/>
                    <a:lstStyle/>
                    <a:p>
                      <a:pPr lvl="0">
                        <a:buNone/>
                      </a:pPr>
                      <a:r>
                        <a:rPr lang="ja-JP" sz="2000" b="1" i="0" u="none" strike="noStrike" baseline="0" noProof="0">
                          <a:solidFill>
                            <a:srgbClr val="000000"/>
                          </a:solidFill>
                          <a:latin typeface="ＭＳ Ｐゴシック"/>
                          <a:ea typeface="ＭＳ Ｐゴシック"/>
                        </a:rPr>
                        <a:t>あの花が咲く丘で、君とまた出会えたら。</a:t>
                      </a:r>
                      <a:r>
                        <a:rPr lang="ja-JP" altLang="en-US" sz="2000" b="1" i="0" u="none" strike="noStrike" baseline="0" noProof="0">
                          <a:solidFill>
                            <a:srgbClr val="000000"/>
                          </a:solidFill>
                          <a:latin typeface="ＭＳ Ｐゴシック"/>
                          <a:ea typeface="ＭＳ Ｐゴシック"/>
                        </a:rPr>
                        <a:t>（</a:t>
                      </a:r>
                      <a:r>
                        <a:rPr lang="en-US" altLang="ja-JP" sz="2000" b="1" i="0" u="none" strike="noStrike" baseline="0" noProof="0" dirty="0">
                          <a:solidFill>
                            <a:srgbClr val="000000"/>
                          </a:solidFill>
                          <a:latin typeface="ＭＳ Ｐゴシック"/>
                          <a:ea typeface="ＭＳ Ｐゴシック"/>
                        </a:rPr>
                        <a:t>2023）</a:t>
                      </a:r>
                      <a:endParaRPr kumimoji="1" lang="ja-JP" sz="2000" b="1" dirty="0"/>
                    </a:p>
                  </a:txBody>
                  <a:tcPr/>
                </a:tc>
                <a:tc>
                  <a:txBody>
                    <a:bodyPr/>
                    <a:lstStyle/>
                    <a:p>
                      <a:r>
                        <a:rPr lang="ja-JP" altLang="en-US" sz="2000" b="1" dirty="0"/>
                        <a:t>1010</a:t>
                      </a:r>
                      <a:endParaRPr kumimoji="1" lang="ja-JP" altLang="en-US" sz="2000" b="1" dirty="0"/>
                    </a:p>
                  </a:txBody>
                  <a:tcPr/>
                </a:tc>
                <a:tc>
                  <a:txBody>
                    <a:bodyPr/>
                    <a:lstStyle/>
                    <a:p>
                      <a:r>
                        <a:rPr lang="ja-JP" altLang="en-US" sz="2000" b="1"/>
                        <a:t>2024/10/03～2024/03/19</a:t>
                      </a:r>
                    </a:p>
                  </a:txBody>
                  <a:tcPr/>
                </a:tc>
                <a:extLst>
                  <a:ext uri="{0D108BD9-81ED-4DB2-BD59-A6C34878D82A}">
                    <a16:rowId xmlns:a16="http://schemas.microsoft.com/office/drawing/2014/main" val="2939553973"/>
                  </a:ext>
                </a:extLst>
              </a:tr>
              <a:tr h="504577">
                <a:tc>
                  <a:txBody>
                    <a:bodyPr/>
                    <a:lstStyle/>
                    <a:p>
                      <a:r>
                        <a:rPr lang="ja-JP" altLang="en-US" sz="2000" b="1" dirty="0"/>
                        <a:t>2</a:t>
                      </a:r>
                      <a:endParaRPr kumimoji="1" lang="ja-JP" altLang="en-US" sz="2000" b="1" dirty="0"/>
                    </a:p>
                  </a:txBody>
                  <a:tcPr/>
                </a:tc>
                <a:tc>
                  <a:txBody>
                    <a:bodyPr/>
                    <a:lstStyle/>
                    <a:p>
                      <a:pPr lvl="0">
                        <a:buNone/>
                      </a:pPr>
                      <a:r>
                        <a:rPr lang="ja-JP" sz="2000" b="1" i="0" u="none" strike="noStrike" noProof="0">
                          <a:latin typeface="ＭＳ Ｐゴシック"/>
                          <a:ea typeface="ＭＳ Ｐゴシック"/>
                        </a:rPr>
                        <a:t>プライド 運命の瞬間</a:t>
                      </a:r>
                      <a:r>
                        <a:rPr lang="ja-JP" altLang="en-US" sz="2000" b="1" i="0" u="none" strike="noStrike" noProof="0">
                          <a:latin typeface="ＭＳ Ｐゴシック"/>
                          <a:ea typeface="ＭＳ Ｐゴシック"/>
                        </a:rPr>
                        <a:t>（1998）</a:t>
                      </a:r>
                      <a:endParaRPr kumimoji="1" lang="ja-JP" sz="2000" b="1"/>
                    </a:p>
                  </a:txBody>
                  <a:tcPr/>
                </a:tc>
                <a:tc>
                  <a:txBody>
                    <a:bodyPr/>
                    <a:lstStyle/>
                    <a:p>
                      <a:r>
                        <a:rPr lang="ja-JP" altLang="en-US" sz="2000" b="1" dirty="0"/>
                        <a:t>51</a:t>
                      </a:r>
                      <a:endParaRPr kumimoji="1" lang="ja-JP" altLang="en-US" sz="2000" b="1" dirty="0"/>
                    </a:p>
                  </a:txBody>
                  <a:tcPr/>
                </a:tc>
                <a:tc>
                  <a:txBody>
                    <a:bodyPr/>
                    <a:lstStyle/>
                    <a:p>
                      <a:r>
                        <a:rPr lang="ja-JP" altLang="en-US" sz="2000" b="1"/>
                        <a:t>2013/04/18～2024/12/21</a:t>
                      </a:r>
                      <a:endParaRPr kumimoji="1" lang="ja-JP" altLang="en-US" sz="2000" b="1"/>
                    </a:p>
                  </a:txBody>
                  <a:tcPr/>
                </a:tc>
                <a:extLst>
                  <a:ext uri="{0D108BD9-81ED-4DB2-BD59-A6C34878D82A}">
                    <a16:rowId xmlns:a16="http://schemas.microsoft.com/office/drawing/2014/main" val="3422552350"/>
                  </a:ext>
                </a:extLst>
              </a:tr>
              <a:tr h="504577">
                <a:tc>
                  <a:txBody>
                    <a:bodyPr/>
                    <a:lstStyle/>
                    <a:p>
                      <a:r>
                        <a:rPr lang="ja-JP" altLang="en-US" sz="2000" b="1" dirty="0"/>
                        <a:t>3</a:t>
                      </a:r>
                      <a:endParaRPr kumimoji="1" lang="ja-JP" altLang="en-US" sz="2000" b="1" dirty="0"/>
                    </a:p>
                  </a:txBody>
                  <a:tcPr/>
                </a:tc>
                <a:tc>
                  <a:txBody>
                    <a:bodyPr/>
                    <a:lstStyle/>
                    <a:p>
                      <a:pPr lvl="0">
                        <a:buNone/>
                      </a:pPr>
                      <a:r>
                        <a:rPr lang="ja-JP" sz="2000" b="1" i="0" u="none" strike="noStrike" baseline="0" noProof="0">
                          <a:solidFill>
                            <a:srgbClr val="000000"/>
                          </a:solidFill>
                          <a:latin typeface="ＭＳ Ｐゴシック"/>
                          <a:ea typeface="ＭＳ Ｐゴシック"/>
                        </a:rPr>
                        <a:t>ムルデカ 17805</a:t>
                      </a:r>
                      <a:r>
                        <a:rPr lang="ja-JP" altLang="en-US" sz="2000" b="1" i="0" u="none" strike="noStrike" baseline="0" noProof="0">
                          <a:solidFill>
                            <a:srgbClr val="000000"/>
                          </a:solidFill>
                          <a:latin typeface="ＭＳ Ｐゴシック"/>
                          <a:ea typeface="ＭＳ Ｐゴシック"/>
                        </a:rPr>
                        <a:t>（2001）</a:t>
                      </a:r>
                      <a:endParaRPr kumimoji="1" lang="ja-JP" sz="2000" b="1"/>
                    </a:p>
                  </a:txBody>
                  <a:tcPr/>
                </a:tc>
                <a:tc>
                  <a:txBody>
                    <a:bodyPr/>
                    <a:lstStyle/>
                    <a:p>
                      <a:r>
                        <a:rPr lang="ja-JP" altLang="en-US" sz="2000" b="1" dirty="0"/>
                        <a:t>24</a:t>
                      </a:r>
                      <a:endParaRPr kumimoji="1" lang="ja-JP" altLang="en-US" sz="2000" b="1" dirty="0"/>
                    </a:p>
                  </a:txBody>
                  <a:tcPr/>
                </a:tc>
                <a:tc>
                  <a:txBody>
                    <a:bodyPr/>
                    <a:lstStyle/>
                    <a:p>
                      <a:r>
                        <a:rPr lang="ja-JP" altLang="en-US" sz="2000" b="1"/>
                        <a:t>2013/11/09～2023/09/07</a:t>
                      </a:r>
                      <a:endParaRPr kumimoji="1" lang="ja-JP" altLang="en-US" sz="2000" b="1"/>
                    </a:p>
                  </a:txBody>
                  <a:tcPr/>
                </a:tc>
                <a:extLst>
                  <a:ext uri="{0D108BD9-81ED-4DB2-BD59-A6C34878D82A}">
                    <a16:rowId xmlns:a16="http://schemas.microsoft.com/office/drawing/2014/main" val="3298865252"/>
                  </a:ext>
                </a:extLst>
              </a:tr>
              <a:tr h="504577">
                <a:tc>
                  <a:txBody>
                    <a:bodyPr/>
                    <a:lstStyle/>
                    <a:p>
                      <a:r>
                        <a:rPr lang="ja-JP" altLang="en-US" sz="2000" b="1" dirty="0"/>
                        <a:t>4</a:t>
                      </a:r>
                      <a:endParaRPr kumimoji="1" lang="ja-JP" altLang="en-US" sz="2000" b="1" dirty="0"/>
                    </a:p>
                  </a:txBody>
                  <a:tcPr/>
                </a:tc>
                <a:tc>
                  <a:txBody>
                    <a:bodyPr/>
                    <a:lstStyle/>
                    <a:p>
                      <a:pPr lvl="0">
                        <a:buNone/>
                      </a:pPr>
                      <a:r>
                        <a:rPr lang="ja-JP" sz="2000" b="1" i="0" u="none" strike="noStrike" baseline="0" noProof="0">
                          <a:solidFill>
                            <a:srgbClr val="000000"/>
                          </a:solidFill>
                          <a:latin typeface="ＭＳ Ｐゴシック"/>
                          <a:ea typeface="ＭＳ Ｐゴシック"/>
                        </a:rPr>
                        <a:t>ラーゲリより愛を込めて</a:t>
                      </a:r>
                      <a:r>
                        <a:rPr lang="ja-JP" altLang="en-US" sz="2000" b="1" i="0" u="none" strike="noStrike" baseline="0" noProof="0">
                          <a:solidFill>
                            <a:srgbClr val="000000"/>
                          </a:solidFill>
                          <a:latin typeface="ＭＳ Ｐゴシック"/>
                          <a:ea typeface="ＭＳ Ｐゴシック"/>
                        </a:rPr>
                        <a:t>（2022）</a:t>
                      </a:r>
                      <a:endParaRPr kumimoji="1" lang="ja-JP" sz="2000" b="1"/>
                    </a:p>
                  </a:txBody>
                  <a:tcPr/>
                </a:tc>
                <a:tc>
                  <a:txBody>
                    <a:bodyPr/>
                    <a:lstStyle/>
                    <a:p>
                      <a:r>
                        <a:rPr lang="ja-JP" altLang="en-US" sz="2000" b="1" dirty="0"/>
                        <a:t>1010</a:t>
                      </a:r>
                      <a:endParaRPr kumimoji="1" lang="ja-JP" altLang="en-US" sz="2000" b="1" dirty="0"/>
                    </a:p>
                  </a:txBody>
                  <a:tcPr/>
                </a:tc>
                <a:tc>
                  <a:txBody>
                    <a:bodyPr/>
                    <a:lstStyle/>
                    <a:p>
                      <a:r>
                        <a:rPr lang="ja-JP" altLang="en-US" sz="2000" b="1"/>
                        <a:t>2024/11/26～2025/03/19</a:t>
                      </a:r>
                      <a:endParaRPr kumimoji="1" lang="ja-JP" altLang="en-US" sz="2000" b="1"/>
                    </a:p>
                  </a:txBody>
                  <a:tcPr/>
                </a:tc>
                <a:extLst>
                  <a:ext uri="{0D108BD9-81ED-4DB2-BD59-A6C34878D82A}">
                    <a16:rowId xmlns:a16="http://schemas.microsoft.com/office/drawing/2014/main" val="727664328"/>
                  </a:ext>
                </a:extLst>
              </a:tr>
              <a:tr h="504577">
                <a:tc>
                  <a:txBody>
                    <a:bodyPr/>
                    <a:lstStyle/>
                    <a:p>
                      <a:r>
                        <a:rPr lang="ja-JP" altLang="en-US" sz="2000" b="1" dirty="0"/>
                        <a:t>5</a:t>
                      </a:r>
                      <a:endParaRPr kumimoji="1" lang="ja-JP" altLang="en-US" sz="2000" b="1" dirty="0"/>
                    </a:p>
                  </a:txBody>
                  <a:tcPr/>
                </a:tc>
                <a:tc>
                  <a:txBody>
                    <a:bodyPr/>
                    <a:lstStyle/>
                    <a:p>
                      <a:pPr lvl="0">
                        <a:buNone/>
                      </a:pPr>
                      <a:r>
                        <a:rPr lang="ja-JP" sz="2000" b="1" i="0" u="none" strike="noStrike" baseline="0" noProof="0">
                          <a:solidFill>
                            <a:srgbClr val="000000"/>
                          </a:solidFill>
                          <a:latin typeface="ＭＳ Ｐゴシック"/>
                          <a:ea typeface="ＭＳ Ｐゴシック"/>
                        </a:rPr>
                        <a:t>永遠の0</a:t>
                      </a:r>
                      <a:r>
                        <a:rPr lang="ja-JP" altLang="en-US" sz="2000" b="1" i="0" u="none" strike="noStrike" baseline="0" noProof="0">
                          <a:solidFill>
                            <a:srgbClr val="000000"/>
                          </a:solidFill>
                          <a:latin typeface="ＭＳ Ｐゴシック"/>
                          <a:ea typeface="ＭＳ Ｐゴシック"/>
                        </a:rPr>
                        <a:t>（2013）</a:t>
                      </a:r>
                      <a:endParaRPr kumimoji="1" lang="ja-JP" sz="2000" b="1"/>
                    </a:p>
                  </a:txBody>
                  <a:tcPr/>
                </a:tc>
                <a:tc>
                  <a:txBody>
                    <a:bodyPr/>
                    <a:lstStyle/>
                    <a:p>
                      <a:r>
                        <a:rPr lang="ja-JP" altLang="en-US" sz="2000" b="1" dirty="0"/>
                        <a:t>1010</a:t>
                      </a:r>
                      <a:endParaRPr kumimoji="1" lang="ja-JP" altLang="en-US" sz="2000" b="1" dirty="0"/>
                    </a:p>
                  </a:txBody>
                  <a:tcPr/>
                </a:tc>
                <a:tc>
                  <a:txBody>
                    <a:bodyPr/>
                    <a:lstStyle/>
                    <a:p>
                      <a:r>
                        <a:rPr lang="ja-JP" altLang="en-US" sz="2000" b="1"/>
                        <a:t>2023/07/11～2025/03/19</a:t>
                      </a:r>
                      <a:endParaRPr kumimoji="1" lang="ja-JP" altLang="en-US" sz="2000" b="1"/>
                    </a:p>
                  </a:txBody>
                  <a:tcPr/>
                </a:tc>
                <a:extLst>
                  <a:ext uri="{0D108BD9-81ED-4DB2-BD59-A6C34878D82A}">
                    <a16:rowId xmlns:a16="http://schemas.microsoft.com/office/drawing/2014/main" val="3887876045"/>
                  </a:ext>
                </a:extLst>
              </a:tr>
              <a:tr h="504577">
                <a:tc>
                  <a:txBody>
                    <a:bodyPr/>
                    <a:lstStyle/>
                    <a:p>
                      <a:r>
                        <a:rPr lang="ja-JP" altLang="en-US" sz="2000" b="1" dirty="0"/>
                        <a:t>6</a:t>
                      </a:r>
                      <a:endParaRPr kumimoji="1" lang="ja-JP" altLang="en-US" sz="2000" b="1" dirty="0"/>
                    </a:p>
                  </a:txBody>
                  <a:tcPr/>
                </a:tc>
                <a:tc>
                  <a:txBody>
                    <a:bodyPr/>
                    <a:lstStyle/>
                    <a:p>
                      <a:pPr lvl="0">
                        <a:buNone/>
                      </a:pPr>
                      <a:r>
                        <a:rPr lang="ja-JP" sz="2000" b="1" i="0" u="none" strike="noStrike" baseline="0" noProof="0">
                          <a:solidFill>
                            <a:srgbClr val="000000"/>
                          </a:solidFill>
                          <a:latin typeface="ＭＳ Ｐゴシック"/>
                          <a:ea typeface="ＭＳ Ｐゴシック"/>
                        </a:rPr>
                        <a:t>俺は、君のためにこそ死ににいく</a:t>
                      </a:r>
                      <a:r>
                        <a:rPr lang="ja-JP" altLang="en-US" sz="2000" b="1" i="0" u="none" strike="noStrike" baseline="0" noProof="0">
                          <a:solidFill>
                            <a:srgbClr val="000000"/>
                          </a:solidFill>
                          <a:latin typeface="ＭＳ Ｐゴシック"/>
                          <a:ea typeface="ＭＳ Ｐゴシック"/>
                        </a:rPr>
                        <a:t>（2007）</a:t>
                      </a:r>
                      <a:endParaRPr kumimoji="1" lang="ja-JP" sz="2000" b="1"/>
                    </a:p>
                  </a:txBody>
                  <a:tcPr/>
                </a:tc>
                <a:tc>
                  <a:txBody>
                    <a:bodyPr/>
                    <a:lstStyle/>
                    <a:p>
                      <a:r>
                        <a:rPr lang="ja-JP" altLang="en-US" sz="2000" b="1" dirty="0"/>
                        <a:t>592</a:t>
                      </a:r>
                      <a:endParaRPr kumimoji="1" lang="ja-JP" altLang="en-US" sz="2000" b="1" dirty="0"/>
                    </a:p>
                  </a:txBody>
                  <a:tcPr/>
                </a:tc>
                <a:tc>
                  <a:txBody>
                    <a:bodyPr/>
                    <a:lstStyle/>
                    <a:p>
                      <a:r>
                        <a:rPr lang="ja-JP" altLang="en-US" sz="2000" b="1"/>
                        <a:t>2013/06/05～2025/03/16</a:t>
                      </a:r>
                      <a:endParaRPr kumimoji="1" lang="ja-JP" altLang="en-US" sz="2000" b="1"/>
                    </a:p>
                  </a:txBody>
                  <a:tcPr/>
                </a:tc>
                <a:extLst>
                  <a:ext uri="{0D108BD9-81ED-4DB2-BD59-A6C34878D82A}">
                    <a16:rowId xmlns:a16="http://schemas.microsoft.com/office/drawing/2014/main" val="617841546"/>
                  </a:ext>
                </a:extLst>
              </a:tr>
              <a:tr h="504577">
                <a:tc>
                  <a:txBody>
                    <a:bodyPr/>
                    <a:lstStyle/>
                    <a:p>
                      <a:pPr lvl="0">
                        <a:buNone/>
                      </a:pPr>
                      <a:r>
                        <a:rPr lang="ja-JP" altLang="en-US" sz="2000" b="1" dirty="0"/>
                        <a:t>7</a:t>
                      </a:r>
                      <a:endParaRPr kumimoji="1" lang="ja-JP" altLang="en-US" sz="2000" b="1" dirty="0"/>
                    </a:p>
                  </a:txBody>
                  <a:tcPr/>
                </a:tc>
                <a:tc>
                  <a:txBody>
                    <a:bodyPr/>
                    <a:lstStyle/>
                    <a:p>
                      <a:pPr lvl="0">
                        <a:buNone/>
                      </a:pPr>
                      <a:r>
                        <a:rPr lang="ja-JP" altLang="en-US" sz="2000" b="1" i="0" u="none" strike="noStrike" baseline="0" noProof="0">
                          <a:solidFill>
                            <a:srgbClr val="000000"/>
                          </a:solidFill>
                          <a:latin typeface="ＭＳ Ｐゴシック"/>
                          <a:ea typeface="ＭＳ Ｐゴシック"/>
                        </a:rPr>
                        <a:t>火垂るの墓（1988）</a:t>
                      </a:r>
                      <a:endParaRPr kumimoji="1" lang="ja-JP" sz="2000" b="1"/>
                    </a:p>
                  </a:txBody>
                  <a:tcPr/>
                </a:tc>
                <a:tc>
                  <a:txBody>
                    <a:bodyPr/>
                    <a:lstStyle/>
                    <a:p>
                      <a:pPr lvl="0">
                        <a:buNone/>
                      </a:pPr>
                      <a:r>
                        <a:rPr lang="ja-JP" altLang="en-US" sz="2000" b="1" dirty="0"/>
                        <a:t>1010</a:t>
                      </a:r>
                      <a:endParaRPr kumimoji="1" lang="ja-JP" altLang="en-US" sz="2000" b="1" dirty="0"/>
                    </a:p>
                  </a:txBody>
                  <a:tcPr/>
                </a:tc>
                <a:tc>
                  <a:txBody>
                    <a:bodyPr/>
                    <a:lstStyle/>
                    <a:p>
                      <a:pPr lvl="0">
                        <a:buNone/>
                      </a:pPr>
                      <a:r>
                        <a:rPr lang="ja-JP" altLang="en-US" sz="2000" b="1"/>
                        <a:t>2022/06/12～2025/03/19</a:t>
                      </a:r>
                      <a:endParaRPr kumimoji="1" lang="ja-JP" altLang="en-US" sz="2000" b="1"/>
                    </a:p>
                  </a:txBody>
                  <a:tcPr/>
                </a:tc>
                <a:extLst>
                  <a:ext uri="{0D108BD9-81ED-4DB2-BD59-A6C34878D82A}">
                    <a16:rowId xmlns:a16="http://schemas.microsoft.com/office/drawing/2014/main" val="560234160"/>
                  </a:ext>
                </a:extLst>
              </a:tr>
              <a:tr h="504577">
                <a:tc>
                  <a:txBody>
                    <a:bodyPr/>
                    <a:lstStyle/>
                    <a:p>
                      <a:pPr lvl="0">
                        <a:buNone/>
                      </a:pPr>
                      <a:r>
                        <a:rPr lang="ja-JP" altLang="en-US" sz="2000" b="1" dirty="0"/>
                        <a:t>8</a:t>
                      </a:r>
                      <a:endParaRPr kumimoji="1" lang="ja-JP" altLang="en-US" sz="2000" b="1" dirty="0"/>
                    </a:p>
                  </a:txBody>
                  <a:tcPr/>
                </a:tc>
                <a:tc>
                  <a:txBody>
                    <a:bodyPr/>
                    <a:lstStyle/>
                    <a:p>
                      <a:pPr lvl="0">
                        <a:buNone/>
                      </a:pPr>
                      <a:r>
                        <a:rPr lang="ja-JP" altLang="en-US" sz="2000" b="1" i="0" u="none" strike="noStrike" baseline="0" noProof="0">
                          <a:solidFill>
                            <a:srgbClr val="000000"/>
                          </a:solidFill>
                          <a:latin typeface="ＭＳ Ｐゴシック"/>
                          <a:ea typeface="ＭＳ Ｐゴシック"/>
                        </a:rPr>
                        <a:t>出口のない海（2006）</a:t>
                      </a:r>
                      <a:endParaRPr kumimoji="1" lang="ja-JP" sz="2000" b="1"/>
                    </a:p>
                  </a:txBody>
                  <a:tcPr/>
                </a:tc>
                <a:tc>
                  <a:txBody>
                    <a:bodyPr/>
                    <a:lstStyle/>
                    <a:p>
                      <a:pPr lvl="0">
                        <a:buNone/>
                      </a:pPr>
                      <a:r>
                        <a:rPr lang="ja-JP" altLang="en-US" sz="2000" b="1" dirty="0"/>
                        <a:t>115</a:t>
                      </a:r>
                      <a:endParaRPr kumimoji="1" lang="ja-JP" altLang="en-US" sz="2000" b="1" dirty="0"/>
                    </a:p>
                  </a:txBody>
                  <a:tcPr/>
                </a:tc>
                <a:tc>
                  <a:txBody>
                    <a:bodyPr/>
                    <a:lstStyle/>
                    <a:p>
                      <a:pPr lvl="0">
                        <a:buNone/>
                      </a:pPr>
                      <a:r>
                        <a:rPr lang="ja-JP" altLang="en-US" sz="2000" b="1"/>
                        <a:t>2013/06/16～2025/03/16</a:t>
                      </a:r>
                      <a:endParaRPr kumimoji="1" lang="ja-JP" altLang="en-US" sz="2000" b="1"/>
                    </a:p>
                  </a:txBody>
                  <a:tcPr/>
                </a:tc>
                <a:extLst>
                  <a:ext uri="{0D108BD9-81ED-4DB2-BD59-A6C34878D82A}">
                    <a16:rowId xmlns:a16="http://schemas.microsoft.com/office/drawing/2014/main" val="280844265"/>
                  </a:ext>
                </a:extLst>
              </a:tr>
              <a:tr h="504577">
                <a:tc>
                  <a:txBody>
                    <a:bodyPr/>
                    <a:lstStyle/>
                    <a:p>
                      <a:pPr lvl="0">
                        <a:buNone/>
                      </a:pPr>
                      <a:r>
                        <a:rPr lang="ja-JP" altLang="en-US" sz="2000" b="1" dirty="0"/>
                        <a:t>9</a:t>
                      </a:r>
                      <a:endParaRPr kumimoji="1" lang="ja-JP" altLang="en-US" sz="2000" b="1" dirty="0"/>
                    </a:p>
                  </a:txBody>
                  <a:tcPr/>
                </a:tc>
                <a:tc>
                  <a:txBody>
                    <a:bodyPr/>
                    <a:lstStyle/>
                    <a:p>
                      <a:pPr lvl="0">
                        <a:buNone/>
                      </a:pPr>
                      <a:r>
                        <a:rPr lang="ja-JP" altLang="en-US" sz="2000" b="1" i="0" u="none" strike="noStrike" baseline="0" noProof="0">
                          <a:solidFill>
                            <a:srgbClr val="000000"/>
                          </a:solidFill>
                          <a:latin typeface="ＭＳ Ｐゴシック"/>
                          <a:ea typeface="ＭＳ Ｐゴシック"/>
                        </a:rPr>
                        <a:t>男たちの大和／</a:t>
                      </a:r>
                      <a:r>
                        <a:rPr lang="en-US" altLang="ja-JP" sz="2000" b="1" i="0" u="none" strike="noStrike" baseline="0" noProof="0" dirty="0">
                          <a:solidFill>
                            <a:srgbClr val="000000"/>
                          </a:solidFill>
                          <a:latin typeface="ＭＳ Ｐゴシック"/>
                          <a:ea typeface="ＭＳ Ｐゴシック"/>
                        </a:rPr>
                        <a:t>YAMATO（2005）</a:t>
                      </a:r>
                      <a:endParaRPr kumimoji="1" lang="ja-JP" sz="2000" b="1" dirty="0"/>
                    </a:p>
                  </a:txBody>
                  <a:tcPr/>
                </a:tc>
                <a:tc>
                  <a:txBody>
                    <a:bodyPr/>
                    <a:lstStyle/>
                    <a:p>
                      <a:pPr lvl="0">
                        <a:buNone/>
                      </a:pPr>
                      <a:r>
                        <a:rPr lang="ja-JP" altLang="en-US" sz="2000" b="1" dirty="0"/>
                        <a:t>1010</a:t>
                      </a:r>
                      <a:endParaRPr kumimoji="1" lang="ja-JP" altLang="en-US" sz="2000" b="1" dirty="0"/>
                    </a:p>
                  </a:txBody>
                  <a:tcPr/>
                </a:tc>
                <a:tc>
                  <a:txBody>
                    <a:bodyPr/>
                    <a:lstStyle/>
                    <a:p>
                      <a:pPr lvl="0">
                        <a:buNone/>
                      </a:pPr>
                      <a:r>
                        <a:rPr lang="ja-JP" altLang="en-US" sz="2000" b="1"/>
                        <a:t>2015/12/06～2025/03/16</a:t>
                      </a:r>
                      <a:endParaRPr kumimoji="1" lang="ja-JP" altLang="en-US" sz="2000" b="1"/>
                    </a:p>
                  </a:txBody>
                  <a:tcPr/>
                </a:tc>
                <a:extLst>
                  <a:ext uri="{0D108BD9-81ED-4DB2-BD59-A6C34878D82A}">
                    <a16:rowId xmlns:a16="http://schemas.microsoft.com/office/drawing/2014/main" val="2967744287"/>
                  </a:ext>
                </a:extLst>
              </a:tr>
            </a:tbl>
          </a:graphicData>
        </a:graphic>
      </p:graphicFrame>
    </p:spTree>
    <p:extLst>
      <p:ext uri="{BB962C8B-B14F-4D97-AF65-F5344CB8AC3E}">
        <p14:creationId xmlns:p14="http://schemas.microsoft.com/office/powerpoint/2010/main" val="385600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C362174-A202-7587-74C0-C6377C260678}"/>
              </a:ext>
            </a:extLst>
          </p:cNvPr>
          <p:cNvSpPr>
            <a:spLocks noGrp="1"/>
          </p:cNvSpPr>
          <p:nvPr>
            <p:ph type="sldNum" sz="quarter" idx="12"/>
          </p:nvPr>
        </p:nvSpPr>
        <p:spPr/>
        <p:txBody>
          <a:bodyPr/>
          <a:lstStyle/>
          <a:p>
            <a:fld id="{A99D720A-4AD5-4DCF-885F-DE5297996123}" type="slidenum">
              <a:rPr kumimoji="1" lang="ja-JP" altLang="en-US" smtClean="0"/>
              <a:t>6</a:t>
            </a:fld>
            <a:endParaRPr kumimoji="1" lang="ja-JP" altLang="en-US"/>
          </a:p>
        </p:txBody>
      </p:sp>
      <p:pic>
        <p:nvPicPr>
          <p:cNvPr id="3" name="図 2" descr="グラフ, 散布図&#10;&#10;AI 生成コンテンツは間違っている可能性があります。">
            <a:extLst>
              <a:ext uri="{FF2B5EF4-FFF2-40B4-BE49-F238E27FC236}">
                <a16:creationId xmlns:a16="http://schemas.microsoft.com/office/drawing/2014/main" id="{1E72B06C-004E-E0E2-2125-AC1121AC8881}"/>
              </a:ext>
            </a:extLst>
          </p:cNvPr>
          <p:cNvPicPr>
            <a:picLocks noChangeAspect="1"/>
          </p:cNvPicPr>
          <p:nvPr/>
        </p:nvPicPr>
        <p:blipFill>
          <a:blip r:embed="rId2"/>
          <a:srcRect l="8017" t="7628" r="7851" b="4931"/>
          <a:stretch>
            <a:fillRect/>
          </a:stretch>
        </p:blipFill>
        <p:spPr>
          <a:xfrm>
            <a:off x="368282" y="11373"/>
            <a:ext cx="11455027" cy="6849661"/>
          </a:xfrm>
          <a:prstGeom prst="rect">
            <a:avLst/>
          </a:prstGeom>
        </p:spPr>
      </p:pic>
    </p:spTree>
    <p:extLst>
      <p:ext uri="{BB962C8B-B14F-4D97-AF65-F5344CB8AC3E}">
        <p14:creationId xmlns:p14="http://schemas.microsoft.com/office/powerpoint/2010/main" val="1641875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F58BE90-C272-FDEF-D71A-51FE36E9AB6C}"/>
              </a:ext>
            </a:extLst>
          </p:cNvPr>
          <p:cNvSpPr>
            <a:spLocks noGrp="1"/>
          </p:cNvSpPr>
          <p:nvPr>
            <p:ph type="sldNum" sz="quarter" idx="12"/>
          </p:nvPr>
        </p:nvSpPr>
        <p:spPr/>
        <p:txBody>
          <a:bodyPr/>
          <a:lstStyle/>
          <a:p>
            <a:fld id="{A99D720A-4AD5-4DCF-885F-DE5297996123}" type="slidenum">
              <a:rPr kumimoji="1" lang="ja-JP" altLang="en-US" smtClean="0"/>
              <a:t>7</a:t>
            </a:fld>
            <a:endParaRPr kumimoji="1" lang="ja-JP" altLang="en-US"/>
          </a:p>
        </p:txBody>
      </p:sp>
      <p:pic>
        <p:nvPicPr>
          <p:cNvPr id="3" name="図 2" descr="グラフ, 散布図&#10;&#10;AI 生成コンテンツは間違っている可能性があります。">
            <a:extLst>
              <a:ext uri="{FF2B5EF4-FFF2-40B4-BE49-F238E27FC236}">
                <a16:creationId xmlns:a16="http://schemas.microsoft.com/office/drawing/2014/main" id="{CA882C65-C61A-2147-7336-23A885BF9462}"/>
              </a:ext>
            </a:extLst>
          </p:cNvPr>
          <p:cNvPicPr>
            <a:picLocks noChangeAspect="1"/>
          </p:cNvPicPr>
          <p:nvPr/>
        </p:nvPicPr>
        <p:blipFill>
          <a:blip r:embed="rId2"/>
          <a:srcRect l="7981" t="6965" r="8349" b="4383"/>
          <a:stretch>
            <a:fillRect/>
          </a:stretch>
        </p:blipFill>
        <p:spPr>
          <a:xfrm>
            <a:off x="231805" y="11374"/>
            <a:ext cx="11501378" cy="6841720"/>
          </a:xfrm>
          <a:prstGeom prst="rect">
            <a:avLst/>
          </a:prstGeom>
        </p:spPr>
      </p:pic>
    </p:spTree>
    <p:extLst>
      <p:ext uri="{BB962C8B-B14F-4D97-AF65-F5344CB8AC3E}">
        <p14:creationId xmlns:p14="http://schemas.microsoft.com/office/powerpoint/2010/main" val="166928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D7DE3DF-312E-6EC8-C5E2-F5CC2BF20530}"/>
              </a:ext>
            </a:extLst>
          </p:cNvPr>
          <p:cNvSpPr>
            <a:spLocks noGrp="1"/>
          </p:cNvSpPr>
          <p:nvPr>
            <p:ph type="sldNum" sz="quarter" idx="12"/>
          </p:nvPr>
        </p:nvSpPr>
        <p:spPr/>
        <p:txBody>
          <a:bodyPr/>
          <a:lstStyle/>
          <a:p>
            <a:fld id="{A99D720A-4AD5-4DCF-885F-DE5297996123}" type="slidenum">
              <a:rPr kumimoji="1" lang="ja-JP" altLang="en-US" smtClean="0"/>
              <a:t>8</a:t>
            </a:fld>
            <a:endParaRPr kumimoji="1" lang="ja-JP" altLang="en-US"/>
          </a:p>
        </p:txBody>
      </p:sp>
      <p:pic>
        <p:nvPicPr>
          <p:cNvPr id="3" name="図 2" descr="グラフ, 散布図&#10;&#10;AI 生成コンテンツは間違っている可能性があります。">
            <a:extLst>
              <a:ext uri="{FF2B5EF4-FFF2-40B4-BE49-F238E27FC236}">
                <a16:creationId xmlns:a16="http://schemas.microsoft.com/office/drawing/2014/main" id="{4FFDB91D-412B-9869-7CB6-A2A0A6D82020}"/>
              </a:ext>
            </a:extLst>
          </p:cNvPr>
          <p:cNvPicPr>
            <a:picLocks noChangeAspect="1"/>
          </p:cNvPicPr>
          <p:nvPr/>
        </p:nvPicPr>
        <p:blipFill>
          <a:blip r:embed="rId2"/>
          <a:srcRect l="7887" t="6799" r="9202" b="4735"/>
          <a:stretch>
            <a:fillRect/>
          </a:stretch>
        </p:blipFill>
        <p:spPr>
          <a:xfrm>
            <a:off x="413775" y="1"/>
            <a:ext cx="11352631" cy="6874450"/>
          </a:xfrm>
          <a:prstGeom prst="rect">
            <a:avLst/>
          </a:prstGeom>
        </p:spPr>
      </p:pic>
    </p:spTree>
    <p:extLst>
      <p:ext uri="{BB962C8B-B14F-4D97-AF65-F5344CB8AC3E}">
        <p14:creationId xmlns:p14="http://schemas.microsoft.com/office/powerpoint/2010/main" val="161382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7D4E4E2-C36C-CAB2-63D2-DBE54DAEC3F5}"/>
              </a:ext>
            </a:extLst>
          </p:cNvPr>
          <p:cNvSpPr>
            <a:spLocks noGrp="1"/>
          </p:cNvSpPr>
          <p:nvPr>
            <p:ph type="sldNum" sz="quarter" idx="12"/>
          </p:nvPr>
        </p:nvSpPr>
        <p:spPr/>
        <p:txBody>
          <a:bodyPr/>
          <a:lstStyle/>
          <a:p>
            <a:fld id="{A99D720A-4AD5-4DCF-885F-DE5297996123}" type="slidenum">
              <a:rPr kumimoji="1" lang="ja-JP" altLang="en-US" smtClean="0"/>
              <a:t>9</a:t>
            </a:fld>
            <a:endParaRPr kumimoji="1" lang="ja-JP" altLang="en-US"/>
          </a:p>
        </p:txBody>
      </p:sp>
      <p:pic>
        <p:nvPicPr>
          <p:cNvPr id="3" name="図 2" descr="グラフ, 散布図&#10;&#10;AI 生成コンテンツは間違っている可能性があります。">
            <a:extLst>
              <a:ext uri="{FF2B5EF4-FFF2-40B4-BE49-F238E27FC236}">
                <a16:creationId xmlns:a16="http://schemas.microsoft.com/office/drawing/2014/main" id="{83B3D9E2-750D-0819-F6F3-76A6269C5144}"/>
              </a:ext>
            </a:extLst>
          </p:cNvPr>
          <p:cNvPicPr>
            <a:picLocks noChangeAspect="1"/>
          </p:cNvPicPr>
          <p:nvPr/>
        </p:nvPicPr>
        <p:blipFill>
          <a:blip r:embed="rId2"/>
          <a:srcRect l="9671" t="8458" r="9671" b="4735"/>
          <a:stretch>
            <a:fillRect/>
          </a:stretch>
        </p:blipFill>
        <p:spPr>
          <a:xfrm>
            <a:off x="425148" y="125105"/>
            <a:ext cx="11193362" cy="6749344"/>
          </a:xfrm>
          <a:prstGeom prst="rect">
            <a:avLst/>
          </a:prstGeom>
        </p:spPr>
      </p:pic>
    </p:spTree>
    <p:extLst>
      <p:ext uri="{BB962C8B-B14F-4D97-AF65-F5344CB8AC3E}">
        <p14:creationId xmlns:p14="http://schemas.microsoft.com/office/powerpoint/2010/main" val="8298760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テーマ</vt:lpstr>
      <vt:lpstr>特攻映画レビューの対応分析</vt:lpstr>
      <vt:lpstr>はじめに</vt:lpstr>
      <vt:lpstr>先行研究</vt:lpstr>
      <vt:lpstr>PowerPoint Presentation</vt:lpstr>
      <vt:lpstr>PowerPoint Presentation</vt:lpstr>
      <vt:lpstr>PowerPoint Presentation</vt:lpstr>
      <vt:lpstr>PowerPoint Presentation</vt:lpstr>
      <vt:lpstr>PowerPoint Presentation</vt:lpstr>
      <vt:lpstr>PowerPoint Presentation</vt:lpstr>
      <vt:lpstr>特攻映画5作品（あの花、永遠、俺は、出口、男たち）</vt:lpstr>
      <vt:lpstr>PowerPoint Presentation</vt:lpstr>
      <vt:lpstr>特攻5作品とプライド、ムルデカ</vt:lpstr>
      <vt:lpstr>PowerPoint Presentation</vt:lpstr>
      <vt:lpstr>ラーゲリ、火垂る、あの花、男たちの比較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6</cp:revision>
  <dcterms:created xsi:type="dcterms:W3CDTF">2025-05-03T05:52:06Z</dcterms:created>
  <dcterms:modified xsi:type="dcterms:W3CDTF">2025-05-29T02:51:47Z</dcterms:modified>
</cp:coreProperties>
</file>