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68EB7-EC2D-B66F-3DE3-6E6B3FE07366}" v="1" dt="2025-05-21T01:20:36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吉貴 川原" userId="7b5e271a57f5769d" providerId="Windows Live" clId="Web-{C5F68EB7-EC2D-B66F-3DE3-6E6B3FE07366}"/>
    <pc:docChg chg="modSld">
      <pc:chgData name="吉貴 川原" userId="7b5e271a57f5769d" providerId="Windows Live" clId="Web-{C5F68EB7-EC2D-B66F-3DE3-6E6B3FE07366}" dt="2025-05-21T01:20:36.664" v="0" actId="20577"/>
      <pc:docMkLst>
        <pc:docMk/>
      </pc:docMkLst>
      <pc:sldChg chg="modSp">
        <pc:chgData name="吉貴 川原" userId="7b5e271a57f5769d" providerId="Windows Live" clId="Web-{C5F68EB7-EC2D-B66F-3DE3-6E6B3FE07366}" dt="2025-05-21T01:20:36.664" v="0" actId="20577"/>
        <pc:sldMkLst>
          <pc:docMk/>
          <pc:sldMk cId="2128380218" sldId="256"/>
        </pc:sldMkLst>
        <pc:spChg chg="mod">
          <ac:chgData name="吉貴 川原" userId="7b5e271a57f5769d" providerId="Windows Live" clId="Web-{C5F68EB7-EC2D-B66F-3DE3-6E6B3FE07366}" dt="2025-05-21T01:20:36.664" v="0" actId="20577"/>
          <ac:spMkLst>
            <pc:docMk/>
            <pc:sldMk cId="2128380218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テスト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テスト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2025-05-21T01:20:27Z</dcterms:created>
  <dcterms:modified xsi:type="dcterms:W3CDTF">2025-05-21T01:20:43Z</dcterms:modified>
</cp:coreProperties>
</file>