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EDC90-0AFA-45C4-A899-9DE09F49DD32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47172-8FF8-40C1-A69C-985C1972A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3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47172-8FF8-40C1-A69C-985C1972AB0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97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47172-8FF8-40C1-A69C-985C1972AB0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16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33BB9-8296-4144-81D5-B5396F8D6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7DE492-1E13-4548-A187-003F69CB6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FEE745-8004-4D5C-BE9D-76FC4D4B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4933-452F-4617-A188-2524498995BF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36C112-A126-4A0F-AB2E-51B9D247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62321-8D82-46BF-9581-A990574A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83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7727D-8C52-4006-B21B-69014A58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586FF6-357F-437F-837C-812018495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40F54-56B4-41D5-8A53-239D6FAF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1906-25BF-4A7E-BC07-350E797103A3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80D27-111C-4594-BF0E-311BDAD5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D5CE5-AFCB-463F-B77B-B2BBFEC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7E32F5-0B27-418B-BC25-CA36F235E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77DA2D-D8FE-49B4-8EF3-412FE5492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53A791-F906-4B02-9C7F-25C0E358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42C9-660C-4972-B262-0E18D7400CA6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462110-E5B9-45A9-8330-B798397C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A17D8-DFD4-427F-AA9A-20B31AD0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C69FA-01DF-4B86-AAA9-AB9896C7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075DB-8DB6-4151-B037-0BFBAF4E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7A8761-93D7-4B5F-BDD2-819F9193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EF2-F6A8-4C89-A902-5ECBEA20364C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62B77-FD39-4BB0-814E-4BA8E2F5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56907E-39EB-474F-9367-EBED77CC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6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6722-69C9-48BD-A45C-4C7E809C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78B0DD-C291-4A36-83EF-B48F3EDE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4A6D9-CC10-40FC-AC36-4B52388A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BA-DF30-48A6-878A-DAE1ABA8B393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0C15C4-7B41-4A8D-9F8E-1461DBB4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0A966-AB20-4F8E-939D-11AD0393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7A399-0EF3-45A0-ACD5-2377D8D5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BBB14-0C98-493B-9950-75612DC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65E5EB-5DAB-48B4-BAFA-4E6DF939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3C4532-2473-4384-AD9E-485C4981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D2BC-4DE4-4E2B-B478-A122F2A8D37C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07C8A8-4B9D-4DE6-84BD-872B0DD3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6C383A-74F5-4C6B-BFBA-DBC37683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9A6F0-5BBA-481C-8A57-7626E508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1975FA-59AC-4B83-A968-44892EB4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823A3F-7000-4EFD-B003-BCC56089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56A0D9-ABE0-4AC5-A6B1-68D14AABC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CC0BE6-25F1-49A3-A57E-8C02A5A88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8DA41B-8CB4-40F3-93DD-03F9CF27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6028-0830-4056-93EC-860AC7C7B396}" type="datetime1">
              <a:rPr lang="ru-RU" smtClean="0"/>
              <a:t>10.06.2023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6AEDFA-595F-4300-B49C-FA95DDAA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298A2B-0DCE-4D10-B8EA-E4D1E516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6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4A5E5-B2A3-4D49-9D2E-6225719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DD8666-2406-4AD3-BC07-4B9B8C64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DE1E-1D73-41B4-917C-602CEB064F38}" type="datetime1">
              <a:rPr lang="ru-RU" smtClean="0"/>
              <a:t>10.06.2023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F94E06-C095-414F-AC59-109598AE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9248E0-E85F-4BAF-A5AA-C603CECD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0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934C99-F678-40D8-A3A9-6C5FF3BD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4460-63D7-453D-A2B7-E4DEF6221967}" type="datetime1">
              <a:rPr lang="ru-RU" smtClean="0"/>
              <a:t>10.06.2023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B42745-C9D3-4FBE-BFDF-CBFCB5F3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D02024-1E0B-4634-91A8-D674158C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29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82F28-A4A8-4B3C-8970-CDCEB6B9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D3D74-078C-41DF-BB72-B5720A3D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C4EC0-2792-46C5-BC35-D0EE16B68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1634CD-3AA3-470F-AAA8-DF263957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640B-19AC-47C2-8E2C-D96DDFD539A7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41AF2-4BAC-4443-B535-87AC806C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B738F4-35C5-4001-BF8B-7815150F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6F9CA-F5B8-4390-B7A9-5F65A59F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C6C239-D685-4A70-8B9E-5B4ABD3EC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0804F7-A051-496C-AEA7-E3D96D63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89851E-899D-4CDE-A52F-E05B01F7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B9EA-624F-4157-88B1-825F17A9C173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FAB10-9D7A-475E-8668-C2CF0D35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C6AC6-AFC1-462F-81D6-CA0C02C1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8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0445B-ADDD-449E-8272-19489011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0E5ED-0513-4B71-861E-2D2CC94E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0B4D9-E26A-4CD2-BC70-0C46C5349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E0F0-E558-438C-86A8-4CFD2739D3F0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9515C-77F0-4998-8619-50B7FE7D7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857DC-83B1-4023-A2FC-27FE52238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0472-1C76-4F2D-B3F2-BFD3B5383D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2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2055A-FC1C-4C27-8227-8981E160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2" y="1186004"/>
            <a:ext cx="9144000" cy="1201596"/>
          </a:xfrm>
        </p:spPr>
        <p:txBody>
          <a:bodyPr>
            <a:normAutofit/>
          </a:bodyPr>
          <a:lstStyle/>
          <a:p>
            <a:r>
              <a:rPr lang="ru-RU" sz="4000" dirty="0"/>
              <a:t>Проектная работа по теме</a:t>
            </a:r>
            <a:br>
              <a:rPr lang="ru-RU" sz="4000" dirty="0"/>
            </a:br>
            <a:r>
              <a:rPr lang="ru-RU" sz="4000" dirty="0"/>
              <a:t>«</a:t>
            </a:r>
            <a:r>
              <a:rPr lang="ru-RU" sz="4000" dirty="0" err="1"/>
              <a:t>Форк</a:t>
            </a:r>
            <a:r>
              <a:rPr lang="ru-RU" sz="4000" dirty="0"/>
              <a:t> сайта кулинарных рецептов»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FD05B2-63C6-4994-BBF8-B56130A58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810" y="4374356"/>
            <a:ext cx="663619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Защищается студент группы Б9121-09.03.03ПИКД</a:t>
            </a:r>
          </a:p>
          <a:p>
            <a:r>
              <a:rPr lang="ru-RU" sz="3200" dirty="0"/>
              <a:t>Чен Михаил Николаевич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80DF1-4064-424D-80CA-49E93ACA2246}"/>
              </a:ext>
            </a:extLst>
          </p:cNvPr>
          <p:cNvSpPr txBox="1"/>
          <p:nvPr/>
        </p:nvSpPr>
        <p:spPr>
          <a:xfrm>
            <a:off x="280658" y="4171186"/>
            <a:ext cx="46444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Руководитель практики</a:t>
            </a:r>
          </a:p>
          <a:p>
            <a:r>
              <a:rPr lang="ru-RU" sz="3200" dirty="0"/>
              <a:t>Старший преподаватель </a:t>
            </a:r>
            <a:r>
              <a:rPr lang="ru-RU" sz="3200" dirty="0" err="1"/>
              <a:t>Кленина</a:t>
            </a:r>
            <a:r>
              <a:rPr lang="ru-RU" sz="3200" dirty="0"/>
              <a:t> Надежда Викторовна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B63EB3-1611-468C-A712-3321A976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08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73126-1D49-4C8C-AFC3-E40513F9E2D1}"/>
              </a:ext>
            </a:extLst>
          </p:cNvPr>
          <p:cNvSpPr txBox="1"/>
          <p:nvPr/>
        </p:nvSpPr>
        <p:spPr>
          <a:xfrm>
            <a:off x="5640309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CD7A7-0D5D-4518-9979-38E1C1432D68}"/>
              </a:ext>
            </a:extLst>
          </p:cNvPr>
          <p:cNvSpPr txBox="1"/>
          <p:nvPr/>
        </p:nvSpPr>
        <p:spPr>
          <a:xfrm>
            <a:off x="144856" y="121291"/>
            <a:ext cx="120471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Исправить: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Поиск по ингредиентам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Ошибку, при которой можно удалять чужие отзывы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Отсутствие </a:t>
            </a:r>
            <a:r>
              <a:rPr lang="ru-RU" sz="4000" dirty="0" err="1"/>
              <a:t>анимаций</a:t>
            </a:r>
            <a:r>
              <a:rPr lang="ru-RU" sz="4000" dirty="0"/>
              <a:t> кнопок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Плохую адаптацию интерфейса под мобильные устройства</a:t>
            </a:r>
          </a:p>
          <a:p>
            <a:r>
              <a:rPr lang="ru-RU" sz="4000" dirty="0"/>
              <a:t>Добавить функции: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Отображения БЖУ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Удаления аккаунта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Выбора количества порций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8F8534-63EF-4F8D-9833-379AFA13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1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9B4CF4-BE8D-46BD-833E-B80FB10E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89" y="0"/>
            <a:ext cx="7399421" cy="68580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099DD-090F-43AE-8AD6-386A0B44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4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B5E5EE-6161-4BD4-980D-7AC47320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4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334791-6240-4A0B-94BE-80B1C5A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740476"/>
            <a:ext cx="6200775" cy="47434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6F7790D-8F03-41B4-B51F-2925ABAED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341"/>
            <a:ext cx="5955963" cy="38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1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479E03-2C49-4482-8227-3A79BBD9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6C4F3E-26ED-402A-898B-D40D29591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39" y="136525"/>
            <a:ext cx="10374208" cy="57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70297936-5D17-4764-86BA-4D4019BD1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31" y="289973"/>
            <a:ext cx="10170102" cy="600349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86C7BC-032F-4FE4-B85D-171E3493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69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5EA37-DA17-484E-8009-48634ACC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0DF9E4-0359-4685-9835-233139454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6" y="529746"/>
            <a:ext cx="11896608" cy="52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C64BAF-A9C0-4C0D-9F64-BA0FB7F7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426FBB-ECBF-4864-ADC7-0197CB2A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7" y="414037"/>
            <a:ext cx="11050731" cy="53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D8EFFF-7D9D-4D5C-BC6C-53642D0D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472-1C76-4F2D-B3F2-BFD3B5383D66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C0FE0F-34AD-4AEA-8446-B24816F8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273"/>
            <a:ext cx="12192000" cy="59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06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68</Words>
  <Application>Microsoft Office PowerPoint</Application>
  <PresentationFormat>Широкоэкранный</PresentationFormat>
  <Paragraphs>25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Проектная работа по теме «Форк сайта кулинарных рецептов»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теме «Форк сайта кулинарных рецептов»</dc:title>
  <dc:creator>Михаил Чен</dc:creator>
  <cp:lastModifiedBy>Михаил Чен</cp:lastModifiedBy>
  <cp:revision>4</cp:revision>
  <dcterms:created xsi:type="dcterms:W3CDTF">2023-06-09T18:45:58Z</dcterms:created>
  <dcterms:modified xsi:type="dcterms:W3CDTF">2023-06-09T20:32:51Z</dcterms:modified>
</cp:coreProperties>
</file>