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364" autoAdjust="0"/>
  </p:normalViewPr>
  <p:slideViewPr>
    <p:cSldViewPr>
      <p:cViewPr varScale="1">
        <p:scale>
          <a:sx n="92" d="100"/>
          <a:sy n="92" d="100"/>
        </p:scale>
        <p:origin x="768" y="78"/>
      </p:cViewPr>
      <p:guideLst>
        <p:guide orient="horz" pos="2880"/>
        <p:guide pos="2160"/>
      </p:guideLst>
    </p:cSldViewPr>
  </p:slideViewPr>
  <p:outlineViewPr>
    <p:cViewPr>
      <p:scale>
        <a:sx n="33" d="100"/>
        <a:sy n="33" d="100"/>
      </p:scale>
      <p:origin x="0" y="-2744"/>
    </p:cViewPr>
  </p:outlineViewPr>
  <p:notesTextViewPr>
    <p:cViewPr>
      <p:scale>
        <a:sx n="100" d="100"/>
        <a:sy n="100" d="100"/>
      </p:scale>
      <p:origin x="0" y="0"/>
    </p:cViewPr>
  </p:notesTextViewPr>
  <p:sorterViewPr>
    <p:cViewPr>
      <p:scale>
        <a:sx n="100" d="100"/>
        <a:sy n="100" d="100"/>
      </p:scale>
      <p:origin x="0" y="-50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708EE6A-A531-42BB-BCF9-E106DD9B06A1}" type="datetimeFigureOut">
              <a:rPr lang="en-IN" smtClean="0"/>
              <a:t>23-09-2022</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A33D76D2-FCAB-4694-AD37-CF66C6E431B2}" type="slidenum">
              <a:rPr lang="en-IN" smtClean="0"/>
              <a:t>‹#›</a:t>
            </a:fld>
            <a:endParaRPr lang="en-IN"/>
          </a:p>
        </p:txBody>
      </p:sp>
    </p:spTree>
    <p:extLst>
      <p:ext uri="{BB962C8B-B14F-4D97-AF65-F5344CB8AC3E}">
        <p14:creationId xmlns:p14="http://schemas.microsoft.com/office/powerpoint/2010/main" val="398571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33D76D2-FCAB-4694-AD37-CF66C6E431B2}" type="slidenum">
              <a:rPr lang="en-IN" smtClean="0"/>
              <a:t>11</a:t>
            </a:fld>
            <a:endParaRPr lang="en-IN"/>
          </a:p>
        </p:txBody>
      </p:sp>
    </p:spTree>
    <p:extLst>
      <p:ext uri="{BB962C8B-B14F-4D97-AF65-F5344CB8AC3E}">
        <p14:creationId xmlns:p14="http://schemas.microsoft.com/office/powerpoint/2010/main" val="2927318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0" i="1">
                <a:solidFill>
                  <a:srgbClr val="CC0000"/>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0" i="1">
                <a:solidFill>
                  <a:srgbClr val="CC0000"/>
                </a:solidFill>
                <a:latin typeface="Georgia"/>
                <a:cs typeface="Georgi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0" i="1">
                <a:solidFill>
                  <a:srgbClr val="CC0000"/>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75" y="66525"/>
            <a:ext cx="348618" cy="357955"/>
          </a:xfrm>
          <a:prstGeom prst="rect">
            <a:avLst/>
          </a:prstGeom>
        </p:spPr>
      </p:pic>
      <p:sp>
        <p:nvSpPr>
          <p:cNvPr id="2" name="Holder 2"/>
          <p:cNvSpPr>
            <a:spLocks noGrp="1"/>
          </p:cNvSpPr>
          <p:nvPr>
            <p:ph type="title"/>
          </p:nvPr>
        </p:nvSpPr>
        <p:spPr>
          <a:xfrm>
            <a:off x="18616" y="-117519"/>
            <a:ext cx="9104258" cy="1028250"/>
          </a:xfrm>
          <a:prstGeom prst="rect">
            <a:avLst/>
          </a:prstGeom>
        </p:spPr>
        <p:txBody>
          <a:bodyPr wrap="square" lIns="0" tIns="0" rIns="0" bIns="0">
            <a:spAutoFit/>
          </a:bodyPr>
          <a:lstStyle>
            <a:lvl1pPr>
              <a:defRPr sz="3400" b="0" i="1">
                <a:solidFill>
                  <a:srgbClr val="CC0000"/>
                </a:solidFill>
                <a:latin typeface="Georgia"/>
                <a:cs typeface="Georgia"/>
              </a:defRPr>
            </a:lvl1pPr>
          </a:lstStyle>
          <a:p>
            <a:endParaRPr/>
          </a:p>
        </p:txBody>
      </p:sp>
      <p:sp>
        <p:nvSpPr>
          <p:cNvPr id="3" name="Holder 3"/>
          <p:cNvSpPr>
            <a:spLocks noGrp="1"/>
          </p:cNvSpPr>
          <p:nvPr>
            <p:ph type="body" idx="1"/>
          </p:nvPr>
        </p:nvSpPr>
        <p:spPr>
          <a:xfrm>
            <a:off x="4209250" y="1482488"/>
            <a:ext cx="4664075" cy="2631440"/>
          </a:xfrm>
          <a:prstGeom prst="rect">
            <a:avLst/>
          </a:prstGeom>
        </p:spPr>
        <p:txBody>
          <a:bodyPr wrap="square" lIns="0" tIns="0" rIns="0" bIns="0">
            <a:spAutoFit/>
          </a:bodyPr>
          <a:lstStyle>
            <a:lvl1pPr>
              <a:defRPr sz="1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9/23/2022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jfi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16" y="-117519"/>
            <a:ext cx="9104258" cy="971980"/>
          </a:xfrm>
          <a:prstGeom prst="rect">
            <a:avLst/>
          </a:prstGeom>
        </p:spPr>
        <p:txBody>
          <a:bodyPr vert="horz" wrap="square" lIns="0" tIns="352980" rIns="0" bIns="0" rtlCol="0">
            <a:spAutoFit/>
          </a:bodyPr>
          <a:lstStyle/>
          <a:p>
            <a:pPr marL="1892300">
              <a:lnSpc>
                <a:spcPct val="100000"/>
              </a:lnSpc>
              <a:spcBef>
                <a:spcPts val="100"/>
              </a:spcBef>
            </a:pPr>
            <a:r>
              <a:rPr lang="en-GB" sz="4000" b="1" i="0" u="sng" dirty="0">
                <a:solidFill>
                  <a:srgbClr val="CC0000"/>
                </a:solidFill>
                <a:latin typeface="Times New Roman" panose="02020603050405020304" pitchFamily="18" charset="0"/>
                <a:ea typeface="Montserrat"/>
                <a:cs typeface="Times New Roman" panose="02020603050405020304" pitchFamily="18" charset="0"/>
                <a:sym typeface="Montserrat"/>
              </a:rPr>
              <a:t>Capstone Project</a:t>
            </a:r>
            <a:r>
              <a:rPr sz="4000" b="1" i="0" u="sng" spc="-30" dirty="0">
                <a:latin typeface="Times New Roman" panose="02020603050405020304" pitchFamily="18" charset="0"/>
                <a:cs typeface="Times New Roman" panose="02020603050405020304" pitchFamily="18" charset="0"/>
              </a:rPr>
              <a:t> - 4</a:t>
            </a:r>
          </a:p>
        </p:txBody>
      </p:sp>
      <p:sp>
        <p:nvSpPr>
          <p:cNvPr id="3" name="object 3"/>
          <p:cNvSpPr txBox="1"/>
          <p:nvPr/>
        </p:nvSpPr>
        <p:spPr>
          <a:xfrm>
            <a:off x="388775" y="1355600"/>
            <a:ext cx="8114030" cy="513080"/>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134F5C"/>
                </a:solidFill>
                <a:latin typeface="Times New Roman" panose="02020603050405020304" pitchFamily="18" charset="0"/>
                <a:cs typeface="Times New Roman" panose="02020603050405020304" pitchFamily="18" charset="0"/>
              </a:rPr>
              <a:t>     </a:t>
            </a:r>
            <a:r>
              <a:rPr sz="3200" b="1" dirty="0">
                <a:solidFill>
                  <a:srgbClr val="134F5C"/>
                </a:solidFill>
                <a:latin typeface="Times New Roman" panose="02020603050405020304" pitchFamily="18" charset="0"/>
                <a:cs typeface="Times New Roman" panose="02020603050405020304" pitchFamily="18" charset="0"/>
              </a:rPr>
              <a:t>Netflix</a:t>
            </a:r>
            <a:r>
              <a:rPr sz="3200" b="1" spc="-25" dirty="0">
                <a:solidFill>
                  <a:srgbClr val="134F5C"/>
                </a:solidFill>
                <a:latin typeface="Times New Roman" panose="02020603050405020304" pitchFamily="18" charset="0"/>
                <a:cs typeface="Times New Roman" panose="02020603050405020304" pitchFamily="18" charset="0"/>
              </a:rPr>
              <a:t> </a:t>
            </a:r>
            <a:r>
              <a:rPr sz="3200" b="1" dirty="0">
                <a:solidFill>
                  <a:srgbClr val="134F5C"/>
                </a:solidFill>
                <a:latin typeface="Times New Roman" panose="02020603050405020304" pitchFamily="18" charset="0"/>
                <a:cs typeface="Times New Roman" panose="02020603050405020304" pitchFamily="18" charset="0"/>
              </a:rPr>
              <a:t>Movies</a:t>
            </a:r>
            <a:r>
              <a:rPr sz="3200" b="1" spc="-30" dirty="0">
                <a:solidFill>
                  <a:srgbClr val="134F5C"/>
                </a:solidFill>
                <a:latin typeface="Times New Roman" panose="02020603050405020304" pitchFamily="18" charset="0"/>
                <a:cs typeface="Times New Roman" panose="02020603050405020304" pitchFamily="18" charset="0"/>
              </a:rPr>
              <a:t> </a:t>
            </a:r>
            <a:r>
              <a:rPr lang="en-US" sz="3200" b="1" dirty="0">
                <a:solidFill>
                  <a:srgbClr val="134F5C"/>
                </a:solidFill>
                <a:latin typeface="Times New Roman" panose="02020603050405020304" pitchFamily="18" charset="0"/>
                <a:cs typeface="Times New Roman" panose="02020603050405020304" pitchFamily="18" charset="0"/>
              </a:rPr>
              <a:t>A</a:t>
            </a:r>
            <a:r>
              <a:rPr sz="3200" b="1" dirty="0" smtClean="0">
                <a:solidFill>
                  <a:srgbClr val="134F5C"/>
                </a:solidFill>
                <a:latin typeface="Times New Roman" panose="02020603050405020304" pitchFamily="18" charset="0"/>
                <a:cs typeface="Times New Roman" panose="02020603050405020304" pitchFamily="18" charset="0"/>
              </a:rPr>
              <a:t>nd</a:t>
            </a:r>
            <a:r>
              <a:rPr sz="3200" b="1" spc="-20" dirty="0" smtClean="0">
                <a:solidFill>
                  <a:srgbClr val="134F5C"/>
                </a:solidFill>
                <a:latin typeface="Times New Roman" panose="02020603050405020304" pitchFamily="18" charset="0"/>
                <a:cs typeface="Times New Roman" panose="02020603050405020304" pitchFamily="18" charset="0"/>
              </a:rPr>
              <a:t> </a:t>
            </a:r>
            <a:r>
              <a:rPr sz="3200" b="1" dirty="0">
                <a:solidFill>
                  <a:srgbClr val="134F5C"/>
                </a:solidFill>
                <a:latin typeface="Times New Roman" panose="02020603050405020304" pitchFamily="18" charset="0"/>
                <a:cs typeface="Times New Roman" panose="02020603050405020304" pitchFamily="18" charset="0"/>
              </a:rPr>
              <a:t>TV</a:t>
            </a:r>
            <a:r>
              <a:rPr sz="3200" b="1" spc="-30" dirty="0">
                <a:solidFill>
                  <a:srgbClr val="134F5C"/>
                </a:solidFill>
                <a:latin typeface="Times New Roman" panose="02020603050405020304" pitchFamily="18" charset="0"/>
                <a:cs typeface="Times New Roman" panose="02020603050405020304" pitchFamily="18" charset="0"/>
              </a:rPr>
              <a:t> </a:t>
            </a:r>
            <a:r>
              <a:rPr sz="3200" b="1" dirty="0">
                <a:solidFill>
                  <a:srgbClr val="134F5C"/>
                </a:solidFill>
                <a:latin typeface="Times New Roman" panose="02020603050405020304" pitchFamily="18" charset="0"/>
                <a:cs typeface="Times New Roman" panose="02020603050405020304" pitchFamily="18" charset="0"/>
              </a:rPr>
              <a:t>Shows</a:t>
            </a:r>
            <a:r>
              <a:rPr sz="3200" b="1" spc="-25" dirty="0">
                <a:solidFill>
                  <a:srgbClr val="134F5C"/>
                </a:solidFill>
                <a:latin typeface="Times New Roman" panose="02020603050405020304" pitchFamily="18" charset="0"/>
                <a:cs typeface="Times New Roman" panose="02020603050405020304" pitchFamily="18" charset="0"/>
              </a:rPr>
              <a:t> </a:t>
            </a:r>
            <a:r>
              <a:rPr sz="3200" b="1" spc="-10" dirty="0">
                <a:solidFill>
                  <a:srgbClr val="134F5C"/>
                </a:solidFill>
                <a:latin typeface="Times New Roman" panose="02020603050405020304" pitchFamily="18" charset="0"/>
                <a:cs typeface="Times New Roman" panose="02020603050405020304" pitchFamily="18" charset="0"/>
              </a:rPr>
              <a:t>Clustering</a:t>
            </a:r>
            <a:endParaRPr sz="32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1060465" y="1868680"/>
            <a:ext cx="7020559" cy="518159"/>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0" tIns="0" rIns="0" bIns="0" rtlCol="0">
            <a:spAutoFit/>
          </a:bodyPr>
          <a:lstStyle/>
          <a:p>
            <a:pPr>
              <a:lnSpc>
                <a:spcPts val="3945"/>
              </a:lnSpc>
            </a:pPr>
            <a:r>
              <a:rPr sz="3400" b="1" spc="125" dirty="0">
                <a:solidFill>
                  <a:srgbClr val="CC0000"/>
                </a:solidFill>
                <a:latin typeface="Times New Roman" panose="02020603050405020304" pitchFamily="18" charset="0"/>
                <a:cs typeface="Times New Roman" panose="02020603050405020304" pitchFamily="18" charset="0"/>
              </a:rPr>
              <a:t>Unsupervised</a:t>
            </a:r>
            <a:r>
              <a:rPr sz="3400" b="1" spc="60" dirty="0">
                <a:solidFill>
                  <a:srgbClr val="CC0000"/>
                </a:solidFill>
                <a:latin typeface="Times New Roman" panose="02020603050405020304" pitchFamily="18" charset="0"/>
                <a:cs typeface="Times New Roman" panose="02020603050405020304" pitchFamily="18" charset="0"/>
              </a:rPr>
              <a:t> </a:t>
            </a:r>
            <a:r>
              <a:rPr sz="3400" b="1" spc="204" dirty="0">
                <a:solidFill>
                  <a:srgbClr val="CC0000"/>
                </a:solidFill>
                <a:latin typeface="Times New Roman" panose="02020603050405020304" pitchFamily="18" charset="0"/>
                <a:cs typeface="Times New Roman" panose="02020603050405020304" pitchFamily="18" charset="0"/>
              </a:rPr>
              <a:t>Machine</a:t>
            </a:r>
            <a:r>
              <a:rPr sz="3400" b="1" spc="75" dirty="0">
                <a:solidFill>
                  <a:srgbClr val="CC0000"/>
                </a:solidFill>
                <a:latin typeface="Times New Roman" panose="02020603050405020304" pitchFamily="18" charset="0"/>
                <a:cs typeface="Times New Roman" panose="02020603050405020304" pitchFamily="18" charset="0"/>
              </a:rPr>
              <a:t> </a:t>
            </a:r>
            <a:r>
              <a:rPr sz="3400" b="1" spc="165" dirty="0">
                <a:solidFill>
                  <a:srgbClr val="CC0000"/>
                </a:solidFill>
                <a:latin typeface="Times New Roman" panose="02020603050405020304" pitchFamily="18" charset="0"/>
                <a:cs typeface="Times New Roman" panose="02020603050405020304" pitchFamily="18" charset="0"/>
              </a:rPr>
              <a:t>Learning</a:t>
            </a:r>
            <a:endParaRPr sz="34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304800" y="3028950"/>
            <a:ext cx="3268979" cy="1859483"/>
          </a:xfrm>
          <a:prstGeom prst="rect">
            <a:avLst/>
          </a:prstGeom>
        </p:spPr>
        <p:txBody>
          <a:bodyPr vert="horz" wrap="square" lIns="0" tIns="12700" rIns="0" bIns="0" rtlCol="0">
            <a:spAutoFit/>
          </a:bodyPr>
          <a:lstStyle/>
          <a:p>
            <a:pPr marL="12700" marR="5080">
              <a:lnSpc>
                <a:spcPct val="100000"/>
              </a:lnSpc>
              <a:spcBef>
                <a:spcPts val="100"/>
              </a:spcBef>
            </a:pPr>
            <a:r>
              <a:rPr lang="en-IN" sz="3400" b="1" spc="125" dirty="0">
                <a:solidFill>
                  <a:srgbClr val="CC0000"/>
                </a:solidFill>
                <a:latin typeface="Times New Roman" panose="02020603050405020304" pitchFamily="18" charset="0"/>
                <a:ea typeface="+mn-ea"/>
                <a:cs typeface="Times New Roman" panose="02020603050405020304" pitchFamily="18" charset="0"/>
              </a:rPr>
              <a:t>Project by </a:t>
            </a:r>
            <a:r>
              <a:rPr lang="en-IN" sz="3600" b="1" spc="245" dirty="0">
                <a:solidFill>
                  <a:srgbClr val="134F5C"/>
                </a:solidFill>
                <a:latin typeface="Times New Roman" panose="02020603050405020304" pitchFamily="18" charset="0"/>
                <a:cs typeface="Times New Roman" panose="02020603050405020304" pitchFamily="18" charset="0"/>
              </a:rPr>
              <a:t>: </a:t>
            </a:r>
            <a:r>
              <a:rPr lang="en-GB" sz="2800" b="1" dirty="0">
                <a:solidFill>
                  <a:schemeClr val="tx2">
                    <a:lumMod val="75000"/>
                  </a:schemeClr>
                </a:solidFill>
                <a:latin typeface="Times New Roman" panose="02020603050405020304" pitchFamily="18" charset="0"/>
                <a:ea typeface="Montserrat"/>
                <a:cs typeface="Times New Roman" panose="02020603050405020304" pitchFamily="18" charset="0"/>
                <a:sym typeface="Montserrat"/>
              </a:rPr>
              <a:t>Debashish Das                                                                                                                                   Lucky Jain  </a:t>
            </a:r>
            <a:br>
              <a:rPr lang="en-GB" sz="2800" b="1" dirty="0">
                <a:solidFill>
                  <a:schemeClr val="tx2">
                    <a:lumMod val="75000"/>
                  </a:schemeClr>
                </a:solidFill>
                <a:latin typeface="Times New Roman" panose="02020603050405020304" pitchFamily="18" charset="0"/>
                <a:ea typeface="Montserrat"/>
                <a:cs typeface="Times New Roman" panose="02020603050405020304" pitchFamily="18" charset="0"/>
                <a:sym typeface="Montserrat"/>
              </a:rPr>
            </a:br>
            <a:r>
              <a:rPr lang="en-GB" sz="2800" b="1" dirty="0">
                <a:solidFill>
                  <a:schemeClr val="tx2">
                    <a:lumMod val="75000"/>
                  </a:schemeClr>
                </a:solidFill>
                <a:latin typeface="Times New Roman" panose="02020603050405020304" pitchFamily="18" charset="0"/>
                <a:ea typeface="Montserrat"/>
                <a:cs typeface="Times New Roman" panose="02020603050405020304" pitchFamily="18" charset="0"/>
                <a:sym typeface="Montserrat"/>
              </a:rPr>
              <a:t>Vivek </a:t>
            </a:r>
            <a:r>
              <a:rPr lang="en-GB" sz="2800" b="1" dirty="0" err="1">
                <a:solidFill>
                  <a:schemeClr val="tx2">
                    <a:lumMod val="75000"/>
                  </a:schemeClr>
                </a:solidFill>
                <a:latin typeface="Times New Roman" panose="02020603050405020304" pitchFamily="18" charset="0"/>
                <a:ea typeface="Montserrat"/>
                <a:cs typeface="Times New Roman" panose="02020603050405020304" pitchFamily="18" charset="0"/>
                <a:sym typeface="Montserrat"/>
              </a:rPr>
              <a:t>Katolkar</a:t>
            </a:r>
            <a:endParaRPr lang="en-IN" sz="2600"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16" y="-117519"/>
            <a:ext cx="9104258" cy="936557"/>
          </a:xfrm>
          <a:prstGeom prst="rect">
            <a:avLst/>
          </a:prstGeom>
        </p:spPr>
        <p:txBody>
          <a:bodyPr vert="horz" wrap="square" lIns="0" tIns="317899" rIns="0" bIns="0" rtlCol="0">
            <a:spAutoFit/>
          </a:bodyPr>
          <a:lstStyle/>
          <a:p>
            <a:pPr marL="378460" algn="ctr">
              <a:lnSpc>
                <a:spcPct val="100000"/>
              </a:lnSpc>
              <a:spcBef>
                <a:spcPts val="100"/>
              </a:spcBef>
            </a:pPr>
            <a:r>
              <a:rPr sz="4000" b="1" i="0" u="sng" dirty="0">
                <a:latin typeface="Times New Roman" panose="02020603050405020304" pitchFamily="18" charset="0"/>
                <a:cs typeface="Times New Roman" panose="02020603050405020304" pitchFamily="18" charset="0"/>
              </a:rPr>
              <a:t>Tv</a:t>
            </a:r>
            <a:r>
              <a:rPr sz="4000" b="1" i="0" u="sng" spc="-30" dirty="0">
                <a:latin typeface="Times New Roman" panose="02020603050405020304" pitchFamily="18" charset="0"/>
                <a:cs typeface="Times New Roman" panose="02020603050405020304" pitchFamily="18" charset="0"/>
              </a:rPr>
              <a:t> </a:t>
            </a:r>
            <a:r>
              <a:rPr sz="4000" b="1" i="0" u="sng" dirty="0">
                <a:latin typeface="Times New Roman" panose="02020603050405020304" pitchFamily="18" charset="0"/>
                <a:cs typeface="Times New Roman" panose="02020603050405020304" pitchFamily="18" charset="0"/>
              </a:rPr>
              <a:t>shows</a:t>
            </a:r>
            <a:r>
              <a:rPr sz="4000" b="1" i="0" u="sng" spc="-20" dirty="0">
                <a:latin typeface="Times New Roman" panose="02020603050405020304" pitchFamily="18" charset="0"/>
                <a:cs typeface="Times New Roman" panose="02020603050405020304" pitchFamily="18" charset="0"/>
              </a:rPr>
              <a:t> </a:t>
            </a:r>
            <a:r>
              <a:rPr sz="4000" b="1" i="0" u="sng" dirty="0">
                <a:latin typeface="Times New Roman" panose="02020603050405020304" pitchFamily="18" charset="0"/>
                <a:cs typeface="Times New Roman" panose="02020603050405020304" pitchFamily="18" charset="0"/>
              </a:rPr>
              <a:t>or</a:t>
            </a:r>
            <a:r>
              <a:rPr sz="4000" b="1" i="0" u="sng" spc="-25" dirty="0">
                <a:latin typeface="Times New Roman" panose="02020603050405020304" pitchFamily="18" charset="0"/>
                <a:cs typeface="Times New Roman" panose="02020603050405020304" pitchFamily="18" charset="0"/>
              </a:rPr>
              <a:t> </a:t>
            </a:r>
            <a:r>
              <a:rPr sz="4000" b="1" i="0" u="sng" dirty="0">
                <a:latin typeface="Times New Roman" panose="02020603050405020304" pitchFamily="18" charset="0"/>
                <a:cs typeface="Times New Roman" panose="02020603050405020304" pitchFamily="18" charset="0"/>
              </a:rPr>
              <a:t>Movies</a:t>
            </a:r>
            <a:r>
              <a:rPr sz="4000" b="1" i="0" u="sng" spc="-15" dirty="0">
                <a:latin typeface="Times New Roman" panose="02020603050405020304" pitchFamily="18" charset="0"/>
                <a:cs typeface="Times New Roman" panose="02020603050405020304" pitchFamily="18" charset="0"/>
              </a:rPr>
              <a:t> </a:t>
            </a:r>
            <a:r>
              <a:rPr sz="4000" b="1" i="0" u="sng" spc="-25" dirty="0">
                <a:latin typeface="Times New Roman" panose="02020603050405020304" pitchFamily="18" charset="0"/>
                <a:cs typeface="Times New Roman" panose="02020603050405020304" pitchFamily="18" charset="0"/>
              </a:rPr>
              <a:t>??</a:t>
            </a:r>
            <a:endParaRPr sz="4000" i="0" u="sng" dirty="0">
              <a:latin typeface="Times New Roman" panose="02020603050405020304" pitchFamily="18" charset="0"/>
              <a:cs typeface="Times New Roman" panose="02020603050405020304" pitchFamily="18" charset="0"/>
            </a:endParaRPr>
          </a:p>
        </p:txBody>
      </p:sp>
      <p:sp>
        <p:nvSpPr>
          <p:cNvPr id="4" name="object 4"/>
          <p:cNvSpPr txBox="1"/>
          <p:nvPr/>
        </p:nvSpPr>
        <p:spPr>
          <a:xfrm>
            <a:off x="2100105" y="4329214"/>
            <a:ext cx="3842385" cy="543560"/>
          </a:xfrm>
          <a:prstGeom prst="rect">
            <a:avLst/>
          </a:prstGeom>
        </p:spPr>
        <p:txBody>
          <a:bodyPr vert="horz" wrap="square" lIns="0" tIns="12700" rIns="0" bIns="0" rtlCol="0">
            <a:spAutoFit/>
          </a:bodyPr>
          <a:lstStyle/>
          <a:p>
            <a:pPr marL="371475" indent="-359410">
              <a:lnSpc>
                <a:spcPct val="100000"/>
              </a:lnSpc>
              <a:spcBef>
                <a:spcPts val="100"/>
              </a:spcBef>
              <a:buFont typeface="Arial"/>
              <a:buChar char="●"/>
              <a:tabLst>
                <a:tab pos="371475" algn="l"/>
                <a:tab pos="372110" algn="l"/>
              </a:tabLst>
            </a:pPr>
            <a:r>
              <a:rPr sz="1700" dirty="0">
                <a:latin typeface="Arial" panose="020B0604020202020204" pitchFamily="34" charset="0"/>
                <a:cs typeface="Arial" panose="020B0604020202020204" pitchFamily="34" charset="0"/>
              </a:rPr>
              <a:t>Most</a:t>
            </a:r>
            <a:r>
              <a:rPr sz="1700" spc="-20" dirty="0">
                <a:latin typeface="Arial" panose="020B0604020202020204" pitchFamily="34" charset="0"/>
                <a:cs typeface="Arial" panose="020B0604020202020204" pitchFamily="34" charset="0"/>
              </a:rPr>
              <a:t> </a:t>
            </a:r>
            <a:r>
              <a:rPr sz="1700" dirty="0">
                <a:latin typeface="Arial" panose="020B0604020202020204" pitchFamily="34" charset="0"/>
                <a:cs typeface="Arial" panose="020B0604020202020204" pitchFamily="34" charset="0"/>
              </a:rPr>
              <a:t>of</a:t>
            </a:r>
            <a:r>
              <a:rPr sz="1700" spc="-20" dirty="0">
                <a:latin typeface="Arial" panose="020B0604020202020204" pitchFamily="34" charset="0"/>
                <a:cs typeface="Arial" panose="020B0604020202020204" pitchFamily="34" charset="0"/>
              </a:rPr>
              <a:t> </a:t>
            </a:r>
            <a:r>
              <a:rPr sz="1700" dirty="0">
                <a:latin typeface="Arial" panose="020B0604020202020204" pitchFamily="34" charset="0"/>
                <a:cs typeface="Arial" panose="020B0604020202020204" pitchFamily="34" charset="0"/>
              </a:rPr>
              <a:t>the</a:t>
            </a:r>
            <a:r>
              <a:rPr sz="1700" spc="-20" dirty="0">
                <a:latin typeface="Arial" panose="020B0604020202020204" pitchFamily="34" charset="0"/>
                <a:cs typeface="Arial" panose="020B0604020202020204" pitchFamily="34" charset="0"/>
              </a:rPr>
              <a:t> </a:t>
            </a:r>
            <a:r>
              <a:rPr sz="1700" dirty="0">
                <a:latin typeface="Arial" panose="020B0604020202020204" pitchFamily="34" charset="0"/>
                <a:cs typeface="Arial" panose="020B0604020202020204" pitchFamily="34" charset="0"/>
              </a:rPr>
              <a:t>contents</a:t>
            </a:r>
            <a:r>
              <a:rPr sz="1700" spc="-20" dirty="0">
                <a:latin typeface="Arial" panose="020B0604020202020204" pitchFamily="34" charset="0"/>
                <a:cs typeface="Arial" panose="020B0604020202020204" pitchFamily="34" charset="0"/>
              </a:rPr>
              <a:t> </a:t>
            </a:r>
            <a:r>
              <a:rPr sz="1700" dirty="0">
                <a:latin typeface="Arial" panose="020B0604020202020204" pitchFamily="34" charset="0"/>
                <a:cs typeface="Arial" panose="020B0604020202020204" pitchFamily="34" charset="0"/>
              </a:rPr>
              <a:t>are </a:t>
            </a:r>
            <a:r>
              <a:rPr sz="1700" spc="-10" dirty="0">
                <a:latin typeface="Arial" panose="020B0604020202020204" pitchFamily="34" charset="0"/>
                <a:cs typeface="Arial" panose="020B0604020202020204" pitchFamily="34" charset="0"/>
              </a:rPr>
              <a:t>Movies</a:t>
            </a:r>
            <a:endParaRPr sz="1700" dirty="0">
              <a:latin typeface="Arial" panose="020B0604020202020204" pitchFamily="34" charset="0"/>
              <a:cs typeface="Arial" panose="020B0604020202020204" pitchFamily="34" charset="0"/>
            </a:endParaRPr>
          </a:p>
          <a:p>
            <a:pPr marL="371475" indent="-359410">
              <a:lnSpc>
                <a:spcPct val="100000"/>
              </a:lnSpc>
              <a:buFont typeface="Arial"/>
              <a:buChar char="●"/>
              <a:tabLst>
                <a:tab pos="371475" algn="l"/>
                <a:tab pos="372110" algn="l"/>
              </a:tabLst>
            </a:pPr>
            <a:r>
              <a:rPr sz="1700" dirty="0">
                <a:latin typeface="Arial" panose="020B0604020202020204" pitchFamily="34" charset="0"/>
                <a:cs typeface="Arial" panose="020B0604020202020204" pitchFamily="34" charset="0"/>
              </a:rPr>
              <a:t>Less</a:t>
            </a:r>
            <a:r>
              <a:rPr sz="1700" spc="-30" dirty="0">
                <a:latin typeface="Arial" panose="020B0604020202020204" pitchFamily="34" charset="0"/>
                <a:cs typeface="Arial" panose="020B0604020202020204" pitchFamily="34" charset="0"/>
              </a:rPr>
              <a:t> </a:t>
            </a:r>
            <a:r>
              <a:rPr sz="1700" dirty="0">
                <a:latin typeface="Arial" panose="020B0604020202020204" pitchFamily="34" charset="0"/>
                <a:cs typeface="Arial" panose="020B0604020202020204" pitchFamily="34" charset="0"/>
              </a:rPr>
              <a:t>than</a:t>
            </a:r>
            <a:r>
              <a:rPr sz="1700" spc="-15" dirty="0">
                <a:latin typeface="Arial" panose="020B0604020202020204" pitchFamily="34" charset="0"/>
                <a:cs typeface="Arial" panose="020B0604020202020204" pitchFamily="34" charset="0"/>
              </a:rPr>
              <a:t> </a:t>
            </a:r>
            <a:r>
              <a:rPr sz="1700" dirty="0">
                <a:latin typeface="Arial" panose="020B0604020202020204" pitchFamily="34" charset="0"/>
                <a:cs typeface="Arial" panose="020B0604020202020204" pitchFamily="34" charset="0"/>
              </a:rPr>
              <a:t>⅓</a:t>
            </a:r>
            <a:r>
              <a:rPr sz="1700" spc="20" dirty="0">
                <a:latin typeface="Arial" panose="020B0604020202020204" pitchFamily="34" charset="0"/>
                <a:cs typeface="Arial" panose="020B0604020202020204" pitchFamily="34" charset="0"/>
              </a:rPr>
              <a:t> </a:t>
            </a:r>
            <a:r>
              <a:rPr sz="1700" dirty="0">
                <a:latin typeface="Arial" panose="020B0604020202020204" pitchFamily="34" charset="0"/>
                <a:cs typeface="Arial" panose="020B0604020202020204" pitchFamily="34" charset="0"/>
              </a:rPr>
              <a:t>content</a:t>
            </a:r>
            <a:r>
              <a:rPr sz="1700" spc="-15" dirty="0">
                <a:latin typeface="Arial" panose="020B0604020202020204" pitchFamily="34" charset="0"/>
                <a:cs typeface="Arial" panose="020B0604020202020204" pitchFamily="34" charset="0"/>
              </a:rPr>
              <a:t> </a:t>
            </a:r>
            <a:r>
              <a:rPr sz="1700" dirty="0">
                <a:latin typeface="Arial" panose="020B0604020202020204" pitchFamily="34" charset="0"/>
                <a:cs typeface="Arial" panose="020B0604020202020204" pitchFamily="34" charset="0"/>
              </a:rPr>
              <a:t>are</a:t>
            </a:r>
            <a:r>
              <a:rPr sz="1700" spc="-20" dirty="0">
                <a:latin typeface="Arial" panose="020B0604020202020204" pitchFamily="34" charset="0"/>
                <a:cs typeface="Arial" panose="020B0604020202020204" pitchFamily="34" charset="0"/>
              </a:rPr>
              <a:t> </a:t>
            </a:r>
            <a:r>
              <a:rPr sz="1700" dirty="0">
                <a:latin typeface="Arial" panose="020B0604020202020204" pitchFamily="34" charset="0"/>
                <a:cs typeface="Arial" panose="020B0604020202020204" pitchFamily="34" charset="0"/>
              </a:rPr>
              <a:t>Tv</a:t>
            </a:r>
            <a:r>
              <a:rPr sz="1700" spc="-15" dirty="0">
                <a:latin typeface="Arial" panose="020B0604020202020204" pitchFamily="34" charset="0"/>
                <a:cs typeface="Arial" panose="020B0604020202020204" pitchFamily="34" charset="0"/>
              </a:rPr>
              <a:t> </a:t>
            </a:r>
            <a:r>
              <a:rPr sz="1700" spc="-10" dirty="0">
                <a:latin typeface="Arial" panose="020B0604020202020204" pitchFamily="34" charset="0"/>
                <a:cs typeface="Arial" panose="020B0604020202020204" pitchFamily="34" charset="0"/>
              </a:rPr>
              <a:t>Shows</a:t>
            </a:r>
            <a:endParaRPr sz="17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24749"/>
            <a:ext cx="7696200" cy="33714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16" y="-117519"/>
            <a:ext cx="9104258" cy="782372"/>
          </a:xfrm>
          <a:prstGeom prst="rect">
            <a:avLst/>
          </a:prstGeom>
        </p:spPr>
        <p:txBody>
          <a:bodyPr vert="horz" wrap="square" lIns="0" tIns="226166" rIns="0" bIns="0" rtlCol="0">
            <a:spAutoFit/>
          </a:bodyPr>
          <a:lstStyle/>
          <a:p>
            <a:pPr marL="91440">
              <a:lnSpc>
                <a:spcPct val="100000"/>
              </a:lnSpc>
              <a:spcBef>
                <a:spcPts val="100"/>
              </a:spcBef>
            </a:pPr>
            <a:r>
              <a:rPr lang="en-US" sz="3600" b="1" i="0" u="sng" dirty="0">
                <a:latin typeface="Times New Roman" panose="02020603050405020304" pitchFamily="18" charset="0"/>
                <a:cs typeface="Times New Roman" panose="02020603050405020304" pitchFamily="18" charset="0"/>
              </a:rPr>
              <a:t>Countries</a:t>
            </a:r>
            <a:r>
              <a:rPr lang="en-US" sz="3600" b="1" i="0" u="sng" spc="-40" dirty="0">
                <a:latin typeface="Times New Roman" panose="02020603050405020304" pitchFamily="18" charset="0"/>
                <a:cs typeface="Times New Roman" panose="02020603050405020304" pitchFamily="18" charset="0"/>
              </a:rPr>
              <a:t> </a:t>
            </a:r>
            <a:r>
              <a:rPr lang="en-US" sz="3600" b="1" i="0" u="sng" dirty="0">
                <a:latin typeface="Times New Roman" panose="02020603050405020304" pitchFamily="18" charset="0"/>
                <a:cs typeface="Times New Roman" panose="02020603050405020304" pitchFamily="18" charset="0"/>
              </a:rPr>
              <a:t>Producing</a:t>
            </a:r>
            <a:r>
              <a:rPr lang="en-US" sz="3600" b="1" i="0" u="sng" spc="-25" dirty="0">
                <a:latin typeface="Times New Roman" panose="02020603050405020304" pitchFamily="18" charset="0"/>
                <a:cs typeface="Times New Roman" panose="02020603050405020304" pitchFamily="18" charset="0"/>
              </a:rPr>
              <a:t> </a:t>
            </a:r>
            <a:r>
              <a:rPr lang="en-US" sz="3600" b="1" i="0" u="sng" dirty="0">
                <a:latin typeface="Times New Roman" panose="02020603050405020304" pitchFamily="18" charset="0"/>
                <a:cs typeface="Times New Roman" panose="02020603050405020304" pitchFamily="18" charset="0"/>
              </a:rPr>
              <a:t>Most</a:t>
            </a:r>
            <a:r>
              <a:rPr lang="en-US" sz="3600" b="1" i="0" u="sng" spc="-25" dirty="0">
                <a:latin typeface="Times New Roman" panose="02020603050405020304" pitchFamily="18" charset="0"/>
                <a:cs typeface="Times New Roman" panose="02020603050405020304" pitchFamily="18" charset="0"/>
              </a:rPr>
              <a:t> </a:t>
            </a:r>
            <a:r>
              <a:rPr lang="en-US" sz="3600" b="1" i="0" u="sng" dirty="0">
                <a:latin typeface="Times New Roman" panose="02020603050405020304" pitchFamily="18" charset="0"/>
                <a:cs typeface="Times New Roman" panose="02020603050405020304" pitchFamily="18" charset="0"/>
              </a:rPr>
              <a:t>No</a:t>
            </a:r>
            <a:r>
              <a:rPr lang="en-US" sz="3600" b="1" i="0" u="sng" spc="-25" dirty="0">
                <a:latin typeface="Times New Roman" panose="02020603050405020304" pitchFamily="18" charset="0"/>
                <a:cs typeface="Times New Roman" panose="02020603050405020304" pitchFamily="18" charset="0"/>
              </a:rPr>
              <a:t> </a:t>
            </a:r>
            <a:r>
              <a:rPr lang="en-US" sz="3600" b="1" i="0" u="sng" dirty="0">
                <a:latin typeface="Times New Roman" panose="02020603050405020304" pitchFamily="18" charset="0"/>
                <a:cs typeface="Times New Roman" panose="02020603050405020304" pitchFamily="18" charset="0"/>
              </a:rPr>
              <a:t>Of</a:t>
            </a:r>
            <a:r>
              <a:rPr lang="en-US" sz="3600" b="1" i="0" u="sng" spc="-25" dirty="0">
                <a:latin typeface="Times New Roman" panose="02020603050405020304" pitchFamily="18" charset="0"/>
                <a:cs typeface="Times New Roman" panose="02020603050405020304" pitchFamily="18" charset="0"/>
              </a:rPr>
              <a:t> </a:t>
            </a:r>
            <a:r>
              <a:rPr lang="en-US" sz="3600" b="1" i="0" u="sng" spc="-10" dirty="0">
                <a:latin typeface="Times New Roman" panose="02020603050405020304" pitchFamily="18" charset="0"/>
                <a:cs typeface="Times New Roman" panose="02020603050405020304" pitchFamily="18" charset="0"/>
              </a:rPr>
              <a:t>Contents</a:t>
            </a:r>
            <a:endParaRPr lang="en-US" sz="3600" b="1" i="0" u="sng"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3" cstate="print"/>
          <a:stretch>
            <a:fillRect/>
          </a:stretch>
        </p:blipFill>
        <p:spPr>
          <a:xfrm>
            <a:off x="835799" y="650825"/>
            <a:ext cx="7546201" cy="2361954"/>
          </a:xfrm>
          <a:prstGeom prst="rect">
            <a:avLst/>
          </a:prstGeom>
        </p:spPr>
      </p:pic>
      <p:sp>
        <p:nvSpPr>
          <p:cNvPr id="4" name="object 4"/>
          <p:cNvSpPr txBox="1"/>
          <p:nvPr/>
        </p:nvSpPr>
        <p:spPr>
          <a:xfrm>
            <a:off x="639955" y="1802192"/>
            <a:ext cx="224154" cy="539115"/>
          </a:xfrm>
          <a:prstGeom prst="rect">
            <a:avLst/>
          </a:prstGeom>
        </p:spPr>
        <p:txBody>
          <a:bodyPr vert="vert270" wrap="square" lIns="0" tIns="0" rIns="0" bIns="0" rtlCol="0">
            <a:spAutoFit/>
          </a:bodyPr>
          <a:lstStyle/>
          <a:p>
            <a:pPr marL="12700">
              <a:lnSpc>
                <a:spcPts val="1645"/>
              </a:lnSpc>
            </a:pPr>
            <a:r>
              <a:rPr sz="1400" b="1" spc="-10" dirty="0">
                <a:latin typeface="Arial"/>
                <a:cs typeface="Arial"/>
              </a:rPr>
              <a:t>Count</a:t>
            </a:r>
            <a:endParaRPr sz="1400">
              <a:latin typeface="Arial"/>
              <a:cs typeface="Arial"/>
            </a:endParaRPr>
          </a:p>
        </p:txBody>
      </p:sp>
      <p:sp>
        <p:nvSpPr>
          <p:cNvPr id="5" name="object 5"/>
          <p:cNvSpPr txBox="1"/>
          <p:nvPr/>
        </p:nvSpPr>
        <p:spPr>
          <a:xfrm>
            <a:off x="2087365" y="3044845"/>
            <a:ext cx="655835" cy="333425"/>
          </a:xfrm>
          <a:prstGeom prst="rect">
            <a:avLst/>
          </a:prstGeom>
        </p:spPr>
        <p:txBody>
          <a:bodyPr vert="horz" wrap="square" lIns="0" tIns="12700" rIns="0" bIns="0" rtlCol="0">
            <a:spAutoFit/>
          </a:bodyPr>
          <a:lstStyle/>
          <a:p>
            <a:pPr marL="36195" marR="5080" indent="-24130">
              <a:lnSpc>
                <a:spcPct val="100000"/>
              </a:lnSpc>
              <a:spcBef>
                <a:spcPts val="100"/>
              </a:spcBef>
            </a:pPr>
            <a:r>
              <a:rPr lang="en-US" sz="1000" spc="-10" dirty="0" smtClean="0">
                <a:solidFill>
                  <a:srgbClr val="144085"/>
                </a:solidFill>
                <a:latin typeface="Georgia"/>
                <a:cs typeface="Georgia"/>
              </a:rPr>
              <a:t>United</a:t>
            </a:r>
          </a:p>
          <a:p>
            <a:pPr marL="36195" marR="5080" indent="-24130">
              <a:lnSpc>
                <a:spcPct val="100000"/>
              </a:lnSpc>
              <a:spcBef>
                <a:spcPts val="100"/>
              </a:spcBef>
            </a:pPr>
            <a:r>
              <a:rPr lang="en-US" sz="1000" spc="-10" dirty="0" smtClean="0">
                <a:solidFill>
                  <a:srgbClr val="144085"/>
                </a:solidFill>
                <a:latin typeface="Georgia"/>
                <a:cs typeface="Georgia"/>
              </a:rPr>
              <a:t>states</a:t>
            </a:r>
            <a:endParaRPr sz="1000" dirty="0">
              <a:latin typeface="Georgia"/>
              <a:cs typeface="Georgia"/>
            </a:endParaRPr>
          </a:p>
        </p:txBody>
      </p:sp>
      <p:sp>
        <p:nvSpPr>
          <p:cNvPr id="7" name="object 7"/>
          <p:cNvSpPr txBox="1"/>
          <p:nvPr/>
        </p:nvSpPr>
        <p:spPr>
          <a:xfrm>
            <a:off x="2819400" y="2998495"/>
            <a:ext cx="2675796" cy="330200"/>
          </a:xfrm>
          <a:prstGeom prst="rect">
            <a:avLst/>
          </a:prstGeom>
        </p:spPr>
        <p:txBody>
          <a:bodyPr vert="horz" wrap="square" lIns="0" tIns="12700" rIns="0" bIns="0" rtlCol="0">
            <a:spAutoFit/>
          </a:bodyPr>
          <a:lstStyle/>
          <a:p>
            <a:pPr marL="12700">
              <a:lnSpc>
                <a:spcPct val="100000"/>
              </a:lnSpc>
              <a:spcBef>
                <a:spcPts val="100"/>
              </a:spcBef>
              <a:tabLst>
                <a:tab pos="470534" algn="l"/>
              </a:tabLst>
            </a:pPr>
            <a:r>
              <a:rPr sz="1000" spc="-10" dirty="0" smtClean="0">
                <a:solidFill>
                  <a:srgbClr val="144085"/>
                </a:solidFill>
                <a:latin typeface="Georgia"/>
                <a:cs typeface="Georgia"/>
              </a:rPr>
              <a:t>India</a:t>
            </a:r>
            <a:r>
              <a:rPr sz="1000" dirty="0">
                <a:solidFill>
                  <a:srgbClr val="144085"/>
                </a:solidFill>
                <a:latin typeface="Georgia"/>
                <a:cs typeface="Georgia"/>
              </a:rPr>
              <a:t>	</a:t>
            </a:r>
            <a:r>
              <a:rPr lang="en-US" sz="1000" dirty="0" smtClean="0">
                <a:solidFill>
                  <a:srgbClr val="144085"/>
                </a:solidFill>
                <a:latin typeface="Georgia"/>
                <a:cs typeface="Georgia"/>
              </a:rPr>
              <a:t>         </a:t>
            </a:r>
            <a:r>
              <a:rPr sz="1000" dirty="0" smtClean="0">
                <a:solidFill>
                  <a:srgbClr val="0C343D"/>
                </a:solidFill>
                <a:latin typeface="Georgia"/>
                <a:cs typeface="Georgia"/>
              </a:rPr>
              <a:t>United</a:t>
            </a:r>
            <a:r>
              <a:rPr sz="1000" spc="440" dirty="0" smtClean="0">
                <a:solidFill>
                  <a:srgbClr val="0C343D"/>
                </a:solidFill>
                <a:latin typeface="Georgia"/>
                <a:cs typeface="Georgia"/>
              </a:rPr>
              <a:t> </a:t>
            </a:r>
            <a:r>
              <a:rPr lang="en-US" sz="1000" spc="440" dirty="0" smtClean="0">
                <a:solidFill>
                  <a:srgbClr val="0C343D"/>
                </a:solidFill>
                <a:latin typeface="Georgia"/>
                <a:cs typeface="Georgia"/>
              </a:rPr>
              <a:t>   </a:t>
            </a:r>
            <a:r>
              <a:rPr sz="1350" spc="104" baseline="3086" dirty="0" smtClean="0">
                <a:solidFill>
                  <a:srgbClr val="FF00FF"/>
                </a:solidFill>
                <a:latin typeface="Cambria"/>
                <a:cs typeface="Cambria"/>
              </a:rPr>
              <a:t>Canada</a:t>
            </a:r>
            <a:r>
              <a:rPr sz="1350" spc="405" baseline="3086" dirty="0" smtClean="0">
                <a:solidFill>
                  <a:srgbClr val="FF00FF"/>
                </a:solidFill>
                <a:latin typeface="Cambria"/>
                <a:cs typeface="Cambria"/>
              </a:rPr>
              <a:t>  </a:t>
            </a:r>
            <a:r>
              <a:rPr lang="en-US" sz="1350" spc="405" baseline="3086" dirty="0" smtClean="0">
                <a:solidFill>
                  <a:srgbClr val="FF00FF"/>
                </a:solidFill>
                <a:latin typeface="Cambria"/>
                <a:cs typeface="Cambria"/>
              </a:rPr>
              <a:t>   </a:t>
            </a:r>
            <a:r>
              <a:rPr sz="1350" spc="75" baseline="3086" dirty="0" smtClean="0">
                <a:solidFill>
                  <a:srgbClr val="CC0000"/>
                </a:solidFill>
                <a:latin typeface="Cambria"/>
                <a:cs typeface="Cambria"/>
              </a:rPr>
              <a:t>France</a:t>
            </a:r>
            <a:endParaRPr sz="1350" baseline="3086" dirty="0">
              <a:latin typeface="Cambria"/>
              <a:cs typeface="Cambria"/>
            </a:endParaRPr>
          </a:p>
          <a:p>
            <a:pPr marL="408940">
              <a:lnSpc>
                <a:spcPct val="100000"/>
              </a:lnSpc>
            </a:pPr>
            <a:r>
              <a:rPr lang="en-US" sz="1000" spc="-10" dirty="0" smtClean="0">
                <a:solidFill>
                  <a:srgbClr val="0C343D"/>
                </a:solidFill>
                <a:latin typeface="Georgia"/>
                <a:cs typeface="Georgia"/>
              </a:rPr>
              <a:t>          </a:t>
            </a:r>
            <a:r>
              <a:rPr sz="1000" spc="-10" dirty="0" smtClean="0">
                <a:solidFill>
                  <a:srgbClr val="0C343D"/>
                </a:solidFill>
                <a:latin typeface="Georgia"/>
                <a:cs typeface="Georgia"/>
              </a:rPr>
              <a:t>Kingdom</a:t>
            </a:r>
            <a:endParaRPr sz="1000" dirty="0">
              <a:latin typeface="Georgia"/>
              <a:cs typeface="Georgia"/>
            </a:endParaRPr>
          </a:p>
        </p:txBody>
      </p:sp>
      <p:sp>
        <p:nvSpPr>
          <p:cNvPr id="8" name="object 8"/>
          <p:cNvSpPr txBox="1"/>
          <p:nvPr/>
        </p:nvSpPr>
        <p:spPr>
          <a:xfrm>
            <a:off x="5583726" y="2997479"/>
            <a:ext cx="436073" cy="197490"/>
          </a:xfrm>
          <a:prstGeom prst="rect">
            <a:avLst/>
          </a:prstGeom>
        </p:spPr>
        <p:txBody>
          <a:bodyPr vert="horz" wrap="square" lIns="0" tIns="12700" rIns="0" bIns="0" rtlCol="0">
            <a:spAutoFit/>
          </a:bodyPr>
          <a:lstStyle/>
          <a:p>
            <a:pPr marL="12700">
              <a:lnSpc>
                <a:spcPct val="100000"/>
              </a:lnSpc>
              <a:spcBef>
                <a:spcPts val="100"/>
              </a:spcBef>
            </a:pPr>
            <a:r>
              <a:rPr sz="1200" spc="-20" dirty="0">
                <a:latin typeface="Adobe Garamond Pro"/>
                <a:cs typeface="Adobe Garamond Pro"/>
              </a:rPr>
              <a:t>Japan</a:t>
            </a:r>
            <a:endParaRPr sz="1200" dirty="0">
              <a:latin typeface="Adobe Garamond Pro"/>
              <a:cs typeface="Adobe Garamond Pro"/>
            </a:endParaRPr>
          </a:p>
        </p:txBody>
      </p:sp>
      <p:sp>
        <p:nvSpPr>
          <p:cNvPr id="9" name="object 9"/>
          <p:cNvSpPr txBox="1"/>
          <p:nvPr/>
        </p:nvSpPr>
        <p:spPr>
          <a:xfrm>
            <a:off x="6324600" y="3012779"/>
            <a:ext cx="457200" cy="197490"/>
          </a:xfrm>
          <a:prstGeom prst="rect">
            <a:avLst/>
          </a:prstGeom>
        </p:spPr>
        <p:txBody>
          <a:bodyPr vert="horz" wrap="square" lIns="0" tIns="12700" rIns="0" bIns="0" rtlCol="0">
            <a:spAutoFit/>
          </a:bodyPr>
          <a:lstStyle/>
          <a:p>
            <a:pPr marL="12700">
              <a:lnSpc>
                <a:spcPct val="100000"/>
              </a:lnSpc>
              <a:spcBef>
                <a:spcPts val="100"/>
              </a:spcBef>
            </a:pPr>
            <a:r>
              <a:rPr sz="1200" b="1" i="1" spc="65" dirty="0">
                <a:solidFill>
                  <a:srgbClr val="00FF00"/>
                </a:solidFill>
                <a:latin typeface="Calibri"/>
                <a:cs typeface="Calibri"/>
              </a:rPr>
              <a:t>Spain</a:t>
            </a:r>
            <a:endParaRPr sz="1200" dirty="0">
              <a:latin typeface="Calibri"/>
              <a:cs typeface="Calibri"/>
            </a:endParaRPr>
          </a:p>
        </p:txBody>
      </p:sp>
      <p:sp>
        <p:nvSpPr>
          <p:cNvPr id="10" name="object 10"/>
          <p:cNvSpPr txBox="1"/>
          <p:nvPr/>
        </p:nvSpPr>
        <p:spPr>
          <a:xfrm>
            <a:off x="6934200" y="3044845"/>
            <a:ext cx="1447800" cy="301625"/>
          </a:xfrm>
          <a:prstGeom prst="rect">
            <a:avLst/>
          </a:prstGeom>
        </p:spPr>
        <p:txBody>
          <a:bodyPr vert="horz" wrap="square" lIns="0" tIns="12700" rIns="0" bIns="0" rtlCol="0">
            <a:spAutoFit/>
          </a:bodyPr>
          <a:lstStyle/>
          <a:p>
            <a:pPr marL="38100">
              <a:lnSpc>
                <a:spcPts val="1085"/>
              </a:lnSpc>
              <a:spcBef>
                <a:spcPts val="100"/>
              </a:spcBef>
            </a:pPr>
            <a:r>
              <a:rPr sz="1500" spc="120" baseline="13888" dirty="0">
                <a:latin typeface="Cambria"/>
                <a:cs typeface="Cambria"/>
              </a:rPr>
              <a:t>South</a:t>
            </a:r>
            <a:r>
              <a:rPr sz="1500" spc="652" baseline="13888" dirty="0">
                <a:latin typeface="Cambria"/>
                <a:cs typeface="Cambria"/>
              </a:rPr>
              <a:t> </a:t>
            </a:r>
            <a:r>
              <a:rPr lang="en-US" sz="1500" spc="652" baseline="13888" dirty="0" smtClean="0">
                <a:latin typeface="Cambria"/>
                <a:cs typeface="Cambria"/>
              </a:rPr>
              <a:t>    </a:t>
            </a:r>
            <a:r>
              <a:rPr sz="1000" b="1" spc="-10" dirty="0" smtClean="0">
                <a:solidFill>
                  <a:srgbClr val="1B4587"/>
                </a:solidFill>
                <a:latin typeface="Comic Sans MS"/>
                <a:cs typeface="Comic Sans MS"/>
              </a:rPr>
              <a:t>Germany</a:t>
            </a:r>
            <a:endParaRPr sz="1000" dirty="0">
              <a:latin typeface="Comic Sans MS"/>
              <a:cs typeface="Comic Sans MS"/>
            </a:endParaRPr>
          </a:p>
          <a:p>
            <a:pPr marL="38100">
              <a:lnSpc>
                <a:spcPts val="1085"/>
              </a:lnSpc>
            </a:pPr>
            <a:r>
              <a:rPr sz="1000" spc="55" dirty="0">
                <a:latin typeface="Cambria"/>
                <a:cs typeface="Cambria"/>
              </a:rPr>
              <a:t>Korea</a:t>
            </a:r>
            <a:endParaRPr sz="1000" dirty="0">
              <a:latin typeface="Cambria"/>
              <a:cs typeface="Cambria"/>
            </a:endParaRPr>
          </a:p>
        </p:txBody>
      </p:sp>
      <p:sp>
        <p:nvSpPr>
          <p:cNvPr id="11" name="object 11"/>
          <p:cNvSpPr txBox="1"/>
          <p:nvPr/>
        </p:nvSpPr>
        <p:spPr>
          <a:xfrm>
            <a:off x="237921" y="3877036"/>
            <a:ext cx="8705215" cy="756920"/>
          </a:xfrm>
          <a:prstGeom prst="rect">
            <a:avLst/>
          </a:prstGeom>
        </p:spPr>
        <p:txBody>
          <a:bodyPr vert="horz" wrap="square" lIns="0" tIns="12700" rIns="0" bIns="0" rtlCol="0">
            <a:spAutoFit/>
          </a:bodyPr>
          <a:lstStyle/>
          <a:p>
            <a:pPr marL="363855" indent="-351790">
              <a:lnSpc>
                <a:spcPct val="100000"/>
              </a:lnSpc>
              <a:spcBef>
                <a:spcPts val="100"/>
              </a:spcBef>
              <a:buClr>
                <a:srgbClr val="000000"/>
              </a:buClr>
              <a:buChar char="●"/>
              <a:tabLst>
                <a:tab pos="363855" algn="l"/>
                <a:tab pos="364490" algn="l"/>
              </a:tabLst>
            </a:pPr>
            <a:r>
              <a:rPr sz="1600" dirty="0">
                <a:solidFill>
                  <a:srgbClr val="212121"/>
                </a:solidFill>
                <a:latin typeface="Times New Roman" panose="02020603050405020304" pitchFamily="18" charset="0"/>
                <a:cs typeface="Times New Roman" panose="02020603050405020304" pitchFamily="18" charset="0"/>
              </a:rPr>
              <a:t>United</a:t>
            </a:r>
            <a:r>
              <a:rPr sz="1600" spc="45"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states</a:t>
            </a:r>
            <a:r>
              <a:rPr sz="1600" spc="50"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have</a:t>
            </a:r>
            <a:r>
              <a:rPr sz="1600" spc="50"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the</a:t>
            </a:r>
            <a:r>
              <a:rPr sz="1600" spc="50"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most</a:t>
            </a:r>
            <a:r>
              <a:rPr sz="1600" spc="50"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number</a:t>
            </a:r>
            <a:r>
              <a:rPr sz="1600" spc="50"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of</a:t>
            </a:r>
            <a:r>
              <a:rPr sz="1600" spc="50"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content</a:t>
            </a:r>
            <a:r>
              <a:rPr sz="1600" spc="50"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and</a:t>
            </a:r>
            <a:r>
              <a:rPr sz="1600" spc="50"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then</a:t>
            </a:r>
            <a:r>
              <a:rPr sz="1600" spc="50"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india</a:t>
            </a:r>
            <a:r>
              <a:rPr sz="1600" spc="50"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and</a:t>
            </a:r>
            <a:r>
              <a:rPr sz="1600" spc="50"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so</a:t>
            </a:r>
            <a:r>
              <a:rPr sz="1600" spc="50" dirty="0">
                <a:solidFill>
                  <a:srgbClr val="212121"/>
                </a:solidFill>
                <a:latin typeface="Times New Roman" panose="02020603050405020304" pitchFamily="18" charset="0"/>
                <a:cs typeface="Times New Roman" panose="02020603050405020304" pitchFamily="18" charset="0"/>
              </a:rPr>
              <a:t> </a:t>
            </a:r>
            <a:r>
              <a:rPr sz="1600" spc="-25" dirty="0">
                <a:solidFill>
                  <a:srgbClr val="212121"/>
                </a:solidFill>
                <a:latin typeface="Times New Roman" panose="02020603050405020304" pitchFamily="18" charset="0"/>
                <a:cs typeface="Times New Roman" panose="02020603050405020304" pitchFamily="18" charset="0"/>
              </a:rPr>
              <a:t>on</a:t>
            </a:r>
            <a:endParaRPr sz="1600" dirty="0">
              <a:latin typeface="Times New Roman" panose="02020603050405020304" pitchFamily="18" charset="0"/>
              <a:cs typeface="Times New Roman" panose="02020603050405020304" pitchFamily="18" charset="0"/>
            </a:endParaRPr>
          </a:p>
          <a:p>
            <a:pPr marL="363855" marR="5080" indent="-351790">
              <a:lnSpc>
                <a:spcPct val="100000"/>
              </a:lnSpc>
              <a:buChar char="●"/>
              <a:tabLst>
                <a:tab pos="363855" algn="l"/>
                <a:tab pos="364490" algn="l"/>
              </a:tabLst>
            </a:pPr>
            <a:r>
              <a:rPr sz="1600" spc="50" dirty="0">
                <a:latin typeface="Times New Roman" panose="02020603050405020304" pitchFamily="18" charset="0"/>
                <a:cs typeface="Times New Roman" panose="02020603050405020304" pitchFamily="18" charset="0"/>
              </a:rPr>
              <a:t>We</a:t>
            </a:r>
            <a:r>
              <a:rPr sz="1600" spc="43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can</a:t>
            </a:r>
            <a:r>
              <a:rPr sz="1600" spc="434"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conclude</a:t>
            </a:r>
            <a:r>
              <a:rPr sz="1600" spc="430" dirty="0">
                <a:latin typeface="Times New Roman" panose="02020603050405020304" pitchFamily="18" charset="0"/>
                <a:cs typeface="Times New Roman" panose="02020603050405020304" pitchFamily="18" charset="0"/>
              </a:rPr>
              <a:t> </a:t>
            </a:r>
            <a:r>
              <a:rPr sz="1600" spc="50" dirty="0">
                <a:latin typeface="Times New Roman" panose="02020603050405020304" pitchFamily="18" charset="0"/>
                <a:cs typeface="Times New Roman" panose="02020603050405020304" pitchFamily="18" charset="0"/>
              </a:rPr>
              <a:t>that</a:t>
            </a:r>
            <a:r>
              <a:rPr sz="1600" spc="434"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except</a:t>
            </a:r>
            <a:r>
              <a:rPr sz="1600" spc="420" dirty="0">
                <a:latin typeface="Times New Roman" panose="02020603050405020304" pitchFamily="18" charset="0"/>
                <a:cs typeface="Times New Roman" panose="02020603050405020304" pitchFamily="18" charset="0"/>
              </a:rPr>
              <a:t> </a:t>
            </a:r>
            <a:r>
              <a:rPr sz="1600" b="1" spc="50" dirty="0">
                <a:latin typeface="Times New Roman" panose="02020603050405020304" pitchFamily="18" charset="0"/>
                <a:cs typeface="Times New Roman" panose="02020603050405020304" pitchFamily="18" charset="0"/>
              </a:rPr>
              <a:t>Japan</a:t>
            </a:r>
            <a:r>
              <a:rPr sz="1600" b="1" spc="7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other</a:t>
            </a:r>
            <a:r>
              <a:rPr sz="1600" spc="44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countries</a:t>
            </a:r>
            <a:r>
              <a:rPr sz="1600" spc="43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are</a:t>
            </a:r>
            <a:r>
              <a:rPr sz="1600" spc="434"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producing</a:t>
            </a:r>
            <a:r>
              <a:rPr sz="1600" spc="434"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movies</a:t>
            </a:r>
            <a:r>
              <a:rPr sz="1600" spc="43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more</a:t>
            </a:r>
            <a:r>
              <a:rPr sz="1600" spc="434" dirty="0">
                <a:latin typeface="Times New Roman" panose="02020603050405020304" pitchFamily="18" charset="0"/>
                <a:cs typeface="Times New Roman" panose="02020603050405020304" pitchFamily="18" charset="0"/>
              </a:rPr>
              <a:t> </a:t>
            </a:r>
            <a:r>
              <a:rPr sz="1600" spc="-20" dirty="0">
                <a:latin typeface="Times New Roman" panose="02020603050405020304" pitchFamily="18" charset="0"/>
                <a:cs typeface="Times New Roman" panose="02020603050405020304" pitchFamily="18" charset="0"/>
              </a:rPr>
              <a:t>than </a:t>
            </a:r>
            <a:r>
              <a:rPr sz="1600" dirty="0">
                <a:latin typeface="Times New Roman" panose="02020603050405020304" pitchFamily="18" charset="0"/>
                <a:cs typeface="Times New Roman" panose="02020603050405020304" pitchFamily="18" charset="0"/>
              </a:rPr>
              <a:t>TV-</a:t>
            </a:r>
            <a:r>
              <a:rPr sz="1600" spc="-10" dirty="0">
                <a:latin typeface="Times New Roman" panose="02020603050405020304" pitchFamily="18" charset="0"/>
                <a:cs typeface="Times New Roman" panose="02020603050405020304" pitchFamily="18" charset="0"/>
              </a:rPr>
              <a:t>Shows</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16" y="-117519"/>
            <a:ext cx="9104258" cy="980780"/>
          </a:xfrm>
          <a:prstGeom prst="rect">
            <a:avLst/>
          </a:prstGeom>
        </p:spPr>
        <p:txBody>
          <a:bodyPr vert="horz" wrap="square" lIns="0" tIns="117855" rIns="0" bIns="0" rtlCol="0">
            <a:spAutoFit/>
          </a:bodyPr>
          <a:lstStyle/>
          <a:p>
            <a:pPr marL="2988945" marR="5080" indent="-2880360">
              <a:lnSpc>
                <a:spcPct val="100000"/>
              </a:lnSpc>
              <a:spcBef>
                <a:spcPts val="100"/>
              </a:spcBef>
            </a:pPr>
            <a:r>
              <a:rPr sz="2800" b="1" i="0" u="sng" spc="260" dirty="0">
                <a:latin typeface="Times New Roman" panose="02020603050405020304" pitchFamily="18" charset="0"/>
                <a:cs typeface="Times New Roman" panose="02020603050405020304" pitchFamily="18" charset="0"/>
              </a:rPr>
              <a:t>How</a:t>
            </a:r>
            <a:r>
              <a:rPr sz="2800" b="1" i="0" u="sng" spc="55" dirty="0">
                <a:latin typeface="Times New Roman" panose="02020603050405020304" pitchFamily="18" charset="0"/>
                <a:cs typeface="Times New Roman" panose="02020603050405020304" pitchFamily="18" charset="0"/>
              </a:rPr>
              <a:t> </a:t>
            </a:r>
            <a:r>
              <a:rPr sz="2800" b="1" i="0" u="sng" spc="280" dirty="0" smtClean="0">
                <a:latin typeface="Times New Roman" panose="02020603050405020304" pitchFamily="18" charset="0"/>
                <a:cs typeface="Times New Roman" panose="02020603050405020304" pitchFamily="18" charset="0"/>
              </a:rPr>
              <a:t>many</a:t>
            </a:r>
            <a:r>
              <a:rPr sz="2800" b="1" i="0" u="sng" spc="60" dirty="0" smtClean="0">
                <a:latin typeface="Times New Roman" panose="02020603050405020304" pitchFamily="18" charset="0"/>
                <a:cs typeface="Times New Roman" panose="02020603050405020304" pitchFamily="18" charset="0"/>
              </a:rPr>
              <a:t> </a:t>
            </a:r>
            <a:r>
              <a:rPr sz="2800" b="1" i="0" u="sng" spc="240" dirty="0" smtClean="0">
                <a:latin typeface="Times New Roman" panose="02020603050405020304" pitchFamily="18" charset="0"/>
                <a:cs typeface="Times New Roman" panose="02020603050405020304" pitchFamily="18" charset="0"/>
              </a:rPr>
              <a:t>no</a:t>
            </a:r>
            <a:r>
              <a:rPr sz="2800" b="1" i="0" u="sng" spc="60" dirty="0" smtClean="0">
                <a:latin typeface="Times New Roman" panose="02020603050405020304" pitchFamily="18" charset="0"/>
                <a:cs typeface="Times New Roman" panose="02020603050405020304" pitchFamily="18" charset="0"/>
              </a:rPr>
              <a:t> </a:t>
            </a:r>
            <a:r>
              <a:rPr sz="2800" b="1" i="0" u="sng" spc="229" dirty="0" smtClean="0">
                <a:latin typeface="Times New Roman" panose="02020603050405020304" pitchFamily="18" charset="0"/>
                <a:cs typeface="Times New Roman" panose="02020603050405020304" pitchFamily="18" charset="0"/>
              </a:rPr>
              <a:t>of</a:t>
            </a:r>
            <a:r>
              <a:rPr sz="2800" b="1" i="0" u="sng" spc="60" dirty="0" smtClean="0">
                <a:latin typeface="Times New Roman" panose="02020603050405020304" pitchFamily="18" charset="0"/>
                <a:cs typeface="Times New Roman" panose="02020603050405020304" pitchFamily="18" charset="0"/>
              </a:rPr>
              <a:t> </a:t>
            </a:r>
            <a:r>
              <a:rPr sz="2800" b="1" i="0" u="sng" spc="180" dirty="0" smtClean="0">
                <a:latin typeface="Times New Roman" panose="02020603050405020304" pitchFamily="18" charset="0"/>
                <a:cs typeface="Times New Roman" panose="02020603050405020304" pitchFamily="18" charset="0"/>
              </a:rPr>
              <a:t>categories</a:t>
            </a:r>
            <a:r>
              <a:rPr sz="2800" b="1" i="0" u="sng" spc="60" dirty="0" smtClean="0">
                <a:latin typeface="Times New Roman" panose="02020603050405020304" pitchFamily="18" charset="0"/>
                <a:cs typeface="Times New Roman" panose="02020603050405020304" pitchFamily="18" charset="0"/>
              </a:rPr>
              <a:t> </a:t>
            </a:r>
            <a:r>
              <a:rPr sz="2800" b="1" i="0" u="sng" spc="155" dirty="0">
                <a:latin typeface="Times New Roman" panose="02020603050405020304" pitchFamily="18" charset="0"/>
                <a:cs typeface="Times New Roman" panose="02020603050405020304" pitchFamily="18" charset="0"/>
              </a:rPr>
              <a:t>are</a:t>
            </a:r>
            <a:r>
              <a:rPr sz="2800" b="1" i="0" u="sng" spc="60" dirty="0">
                <a:latin typeface="Times New Roman" panose="02020603050405020304" pitchFamily="18" charset="0"/>
                <a:cs typeface="Times New Roman" panose="02020603050405020304" pitchFamily="18" charset="0"/>
              </a:rPr>
              <a:t> </a:t>
            </a:r>
            <a:r>
              <a:rPr sz="2800" b="1" i="0" u="sng" spc="180" dirty="0">
                <a:latin typeface="Times New Roman" panose="02020603050405020304" pitchFamily="18" charset="0"/>
                <a:cs typeface="Times New Roman" panose="02020603050405020304" pitchFamily="18" charset="0"/>
              </a:rPr>
              <a:t>present</a:t>
            </a:r>
            <a:r>
              <a:rPr sz="2800" b="1" i="0" u="sng" spc="60" dirty="0">
                <a:latin typeface="Times New Roman" panose="02020603050405020304" pitchFamily="18" charset="0"/>
                <a:cs typeface="Times New Roman" panose="02020603050405020304" pitchFamily="18" charset="0"/>
              </a:rPr>
              <a:t> </a:t>
            </a:r>
            <a:r>
              <a:rPr sz="2800" b="1" i="0" u="sng" spc="175" dirty="0">
                <a:latin typeface="Times New Roman" panose="02020603050405020304" pitchFamily="18" charset="0"/>
                <a:cs typeface="Times New Roman" panose="02020603050405020304" pitchFamily="18" charset="0"/>
              </a:rPr>
              <a:t>there</a:t>
            </a:r>
            <a:r>
              <a:rPr sz="2800" b="1" i="0" u="sng" spc="60" dirty="0">
                <a:latin typeface="Times New Roman" panose="02020603050405020304" pitchFamily="18" charset="0"/>
                <a:cs typeface="Times New Roman" panose="02020603050405020304" pitchFamily="18" charset="0"/>
              </a:rPr>
              <a:t> </a:t>
            </a:r>
            <a:r>
              <a:rPr sz="2800" b="1" i="0" u="sng" spc="195" dirty="0">
                <a:latin typeface="Times New Roman" panose="02020603050405020304" pitchFamily="18" charset="0"/>
                <a:cs typeface="Times New Roman" panose="02020603050405020304" pitchFamily="18" charset="0"/>
              </a:rPr>
              <a:t>in </a:t>
            </a:r>
            <a:r>
              <a:rPr sz="2800" b="1" i="0" u="sng" spc="204" dirty="0">
                <a:latin typeface="Times New Roman" panose="02020603050405020304" pitchFamily="18" charset="0"/>
                <a:cs typeface="Times New Roman" panose="02020603050405020304" pitchFamily="18" charset="0"/>
              </a:rPr>
              <a:t>each</a:t>
            </a:r>
            <a:r>
              <a:rPr sz="2800" b="1" i="0" u="sng" spc="50" dirty="0">
                <a:latin typeface="Times New Roman" panose="02020603050405020304" pitchFamily="18" charset="0"/>
                <a:cs typeface="Times New Roman" panose="02020603050405020304" pitchFamily="18" charset="0"/>
              </a:rPr>
              <a:t> </a:t>
            </a:r>
            <a:r>
              <a:rPr sz="2800" b="1" i="0" u="sng" spc="220" dirty="0">
                <a:latin typeface="Times New Roman" panose="02020603050405020304" pitchFamily="18" charset="0"/>
                <a:cs typeface="Times New Roman" panose="02020603050405020304" pitchFamily="18" charset="0"/>
              </a:rPr>
              <a:t>content</a:t>
            </a:r>
            <a:r>
              <a:rPr sz="2800" b="1" i="0" u="sng" spc="55" dirty="0">
                <a:latin typeface="Times New Roman" panose="02020603050405020304" pitchFamily="18" charset="0"/>
                <a:cs typeface="Times New Roman" panose="02020603050405020304" pitchFamily="18" charset="0"/>
              </a:rPr>
              <a:t> </a:t>
            </a:r>
            <a:r>
              <a:rPr sz="2800" b="1" i="0" u="sng" spc="125" dirty="0">
                <a:latin typeface="Times New Roman" panose="02020603050405020304" pitchFamily="18" charset="0"/>
                <a:cs typeface="Times New Roman" panose="02020603050405020304" pitchFamily="18" charset="0"/>
              </a:rPr>
              <a:t>?</a:t>
            </a:r>
            <a:endParaRPr sz="2800" b="1" i="0" u="sng"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156100" y="846550"/>
            <a:ext cx="6540100" cy="2989624"/>
          </a:xfrm>
          <a:prstGeom prst="rect">
            <a:avLst/>
          </a:prstGeom>
        </p:spPr>
      </p:pic>
      <p:sp>
        <p:nvSpPr>
          <p:cNvPr id="4" name="object 4"/>
          <p:cNvSpPr txBox="1"/>
          <p:nvPr/>
        </p:nvSpPr>
        <p:spPr>
          <a:xfrm>
            <a:off x="2676925" y="3894504"/>
            <a:ext cx="131445" cy="243656"/>
          </a:xfrm>
          <a:prstGeom prst="rect">
            <a:avLst/>
          </a:prstGeom>
        </p:spPr>
        <p:txBody>
          <a:bodyPr vert="horz" wrap="square" lIns="0" tIns="12700" rIns="0" bIns="0" rtlCol="0">
            <a:spAutoFit/>
          </a:bodyPr>
          <a:lstStyle/>
          <a:p>
            <a:pPr marL="12700">
              <a:lnSpc>
                <a:spcPct val="100000"/>
              </a:lnSpc>
              <a:spcBef>
                <a:spcPts val="100"/>
              </a:spcBef>
            </a:pPr>
            <a:r>
              <a:rPr sz="1500" dirty="0">
                <a:latin typeface="Times New Roman" panose="02020603050405020304" pitchFamily="18" charset="0"/>
                <a:cs typeface="Times New Roman" panose="02020603050405020304" pitchFamily="18" charset="0"/>
              </a:rPr>
              <a:t>1</a:t>
            </a:r>
            <a:endParaRPr sz="1500">
              <a:latin typeface="Times New Roman" panose="02020603050405020304" pitchFamily="18" charset="0"/>
              <a:cs typeface="Times New Roman" panose="02020603050405020304" pitchFamily="18" charset="0"/>
            </a:endParaRPr>
          </a:p>
        </p:txBody>
      </p:sp>
      <p:sp>
        <p:nvSpPr>
          <p:cNvPr id="5" name="object 5"/>
          <p:cNvSpPr txBox="1"/>
          <p:nvPr/>
        </p:nvSpPr>
        <p:spPr>
          <a:xfrm>
            <a:off x="3834225" y="3867255"/>
            <a:ext cx="1250950" cy="520065"/>
          </a:xfrm>
          <a:prstGeom prst="rect">
            <a:avLst/>
          </a:prstGeom>
        </p:spPr>
        <p:txBody>
          <a:bodyPr vert="horz" wrap="square" lIns="0" tIns="40005" rIns="0" bIns="0" rtlCol="0">
            <a:spAutoFit/>
          </a:bodyPr>
          <a:lstStyle/>
          <a:p>
            <a:pPr marL="223520" algn="ctr">
              <a:lnSpc>
                <a:spcPct val="100000"/>
              </a:lnSpc>
              <a:spcBef>
                <a:spcPts val="315"/>
              </a:spcBef>
            </a:pPr>
            <a:r>
              <a:rPr sz="1500" dirty="0">
                <a:latin typeface="Times New Roman" panose="02020603050405020304" pitchFamily="18" charset="0"/>
                <a:cs typeface="Times New Roman" panose="02020603050405020304" pitchFamily="18" charset="0"/>
              </a:rPr>
              <a:t>2</a:t>
            </a:r>
            <a:endParaRPr sz="1500">
              <a:latin typeface="Times New Roman" panose="02020603050405020304" pitchFamily="18" charset="0"/>
              <a:cs typeface="Times New Roman" panose="02020603050405020304" pitchFamily="18" charset="0"/>
            </a:endParaRPr>
          </a:p>
          <a:p>
            <a:pPr algn="ctr">
              <a:lnSpc>
                <a:spcPct val="100000"/>
              </a:lnSpc>
              <a:spcBef>
                <a:spcPts val="200"/>
              </a:spcBef>
            </a:pPr>
            <a:r>
              <a:rPr sz="1400" spc="-10" dirty="0">
                <a:latin typeface="Times New Roman" panose="02020603050405020304" pitchFamily="18" charset="0"/>
                <a:cs typeface="Times New Roman" panose="02020603050405020304" pitchFamily="18" charset="0"/>
              </a:rPr>
              <a:t>no_of_category</a:t>
            </a:r>
            <a:endParaRPr sz="1400">
              <a:latin typeface="Times New Roman" panose="02020603050405020304" pitchFamily="18" charset="0"/>
              <a:cs typeface="Times New Roman" panose="02020603050405020304" pitchFamily="18" charset="0"/>
            </a:endParaRPr>
          </a:p>
        </p:txBody>
      </p:sp>
      <p:sp>
        <p:nvSpPr>
          <p:cNvPr id="6" name="object 6"/>
          <p:cNvSpPr txBox="1"/>
          <p:nvPr/>
        </p:nvSpPr>
        <p:spPr>
          <a:xfrm>
            <a:off x="6141167" y="3894504"/>
            <a:ext cx="131445" cy="243656"/>
          </a:xfrm>
          <a:prstGeom prst="rect">
            <a:avLst/>
          </a:prstGeom>
        </p:spPr>
        <p:txBody>
          <a:bodyPr vert="horz" wrap="square" lIns="0" tIns="12700" rIns="0" bIns="0" rtlCol="0">
            <a:spAutoFit/>
          </a:bodyPr>
          <a:lstStyle/>
          <a:p>
            <a:pPr marL="12700">
              <a:lnSpc>
                <a:spcPct val="100000"/>
              </a:lnSpc>
              <a:spcBef>
                <a:spcPts val="100"/>
              </a:spcBef>
            </a:pPr>
            <a:r>
              <a:rPr sz="1500" dirty="0">
                <a:latin typeface="Times New Roman" panose="02020603050405020304" pitchFamily="18" charset="0"/>
                <a:cs typeface="Times New Roman" panose="02020603050405020304" pitchFamily="18" charset="0"/>
              </a:rPr>
              <a:t>3</a:t>
            </a:r>
            <a:endParaRPr sz="1500">
              <a:latin typeface="Times New Roman" panose="02020603050405020304" pitchFamily="18" charset="0"/>
              <a:cs typeface="Times New Roman" panose="02020603050405020304" pitchFamily="18" charset="0"/>
            </a:endParaRPr>
          </a:p>
        </p:txBody>
      </p:sp>
      <p:sp>
        <p:nvSpPr>
          <p:cNvPr id="7" name="object 7"/>
          <p:cNvSpPr txBox="1"/>
          <p:nvPr/>
        </p:nvSpPr>
        <p:spPr>
          <a:xfrm>
            <a:off x="780250" y="4507808"/>
            <a:ext cx="6798945" cy="391160"/>
          </a:xfrm>
          <a:prstGeom prst="rect">
            <a:avLst/>
          </a:prstGeom>
        </p:spPr>
        <p:txBody>
          <a:bodyPr vert="horz" wrap="square" lIns="0" tIns="12700" rIns="0" bIns="0" rtlCol="0">
            <a:spAutoFit/>
          </a:bodyPr>
          <a:lstStyle/>
          <a:p>
            <a:pPr marL="469900" indent="-457200">
              <a:lnSpc>
                <a:spcPct val="100000"/>
              </a:lnSpc>
              <a:spcBef>
                <a:spcPts val="100"/>
              </a:spcBef>
              <a:buFont typeface="Wingdings" panose="05000000000000000000" pitchFamily="2" charset="2"/>
              <a:buChar char="§"/>
            </a:pPr>
            <a:r>
              <a:rPr sz="2400" b="1" spc="-20" dirty="0">
                <a:solidFill>
                  <a:srgbClr val="134F5C"/>
                </a:solidFill>
                <a:latin typeface="Times New Roman" panose="02020603050405020304" pitchFamily="18" charset="0"/>
                <a:cs typeface="Times New Roman" panose="02020603050405020304" pitchFamily="18" charset="0"/>
              </a:rPr>
              <a:t>Most</a:t>
            </a:r>
            <a:r>
              <a:rPr sz="2400" b="1" spc="-135" dirty="0">
                <a:solidFill>
                  <a:srgbClr val="134F5C"/>
                </a:solidFill>
                <a:latin typeface="Times New Roman" panose="02020603050405020304" pitchFamily="18" charset="0"/>
                <a:cs typeface="Times New Roman" panose="02020603050405020304" pitchFamily="18" charset="0"/>
              </a:rPr>
              <a:t> </a:t>
            </a:r>
            <a:r>
              <a:rPr sz="2400" b="1" dirty="0">
                <a:solidFill>
                  <a:srgbClr val="134F5C"/>
                </a:solidFill>
                <a:latin typeface="Times New Roman" panose="02020603050405020304" pitchFamily="18" charset="0"/>
                <a:cs typeface="Times New Roman" panose="02020603050405020304" pitchFamily="18" charset="0"/>
              </a:rPr>
              <a:t>of</a:t>
            </a:r>
            <a:r>
              <a:rPr sz="2400" b="1" spc="-100" dirty="0">
                <a:solidFill>
                  <a:srgbClr val="134F5C"/>
                </a:solidFill>
                <a:latin typeface="Times New Roman" panose="02020603050405020304" pitchFamily="18" charset="0"/>
                <a:cs typeface="Times New Roman" panose="02020603050405020304" pitchFamily="18" charset="0"/>
              </a:rPr>
              <a:t> </a:t>
            </a:r>
            <a:r>
              <a:rPr sz="2400" b="1" dirty="0">
                <a:solidFill>
                  <a:srgbClr val="134F5C"/>
                </a:solidFill>
                <a:latin typeface="Times New Roman" panose="02020603050405020304" pitchFamily="18" charset="0"/>
                <a:cs typeface="Times New Roman" panose="02020603050405020304" pitchFamily="18" charset="0"/>
              </a:rPr>
              <a:t>the</a:t>
            </a:r>
            <a:r>
              <a:rPr sz="2400" b="1" spc="-95" dirty="0">
                <a:solidFill>
                  <a:srgbClr val="134F5C"/>
                </a:solidFill>
                <a:latin typeface="Times New Roman" panose="02020603050405020304" pitchFamily="18" charset="0"/>
                <a:cs typeface="Times New Roman" panose="02020603050405020304" pitchFamily="18" charset="0"/>
              </a:rPr>
              <a:t> </a:t>
            </a:r>
            <a:r>
              <a:rPr sz="2400" b="1" spc="-100" dirty="0">
                <a:solidFill>
                  <a:srgbClr val="134F5C"/>
                </a:solidFill>
                <a:latin typeface="Times New Roman" panose="02020603050405020304" pitchFamily="18" charset="0"/>
                <a:cs typeface="Times New Roman" panose="02020603050405020304" pitchFamily="18" charset="0"/>
              </a:rPr>
              <a:t>movies</a:t>
            </a:r>
            <a:r>
              <a:rPr sz="2400" b="1" spc="-70" dirty="0">
                <a:solidFill>
                  <a:srgbClr val="134F5C"/>
                </a:solidFill>
                <a:latin typeface="Times New Roman" panose="02020603050405020304" pitchFamily="18" charset="0"/>
                <a:cs typeface="Times New Roman" panose="02020603050405020304" pitchFamily="18" charset="0"/>
              </a:rPr>
              <a:t> </a:t>
            </a:r>
            <a:r>
              <a:rPr sz="2400" b="1" spc="-20" dirty="0">
                <a:solidFill>
                  <a:srgbClr val="134F5C"/>
                </a:solidFill>
                <a:latin typeface="Times New Roman" panose="02020603050405020304" pitchFamily="18" charset="0"/>
                <a:cs typeface="Times New Roman" panose="02020603050405020304" pitchFamily="18" charset="0"/>
              </a:rPr>
              <a:t>are</a:t>
            </a:r>
            <a:r>
              <a:rPr sz="2400" b="1" spc="-100" dirty="0">
                <a:solidFill>
                  <a:srgbClr val="134F5C"/>
                </a:solidFill>
                <a:latin typeface="Times New Roman" panose="02020603050405020304" pitchFamily="18" charset="0"/>
                <a:cs typeface="Times New Roman" panose="02020603050405020304" pitchFamily="18" charset="0"/>
              </a:rPr>
              <a:t> </a:t>
            </a:r>
            <a:r>
              <a:rPr sz="2400" b="1" spc="-50" dirty="0">
                <a:solidFill>
                  <a:srgbClr val="134F5C"/>
                </a:solidFill>
                <a:latin typeface="Times New Roman" panose="02020603050405020304" pitchFamily="18" charset="0"/>
                <a:cs typeface="Times New Roman" panose="02020603050405020304" pitchFamily="18" charset="0"/>
              </a:rPr>
              <a:t>belonging</a:t>
            </a:r>
            <a:r>
              <a:rPr sz="2400" b="1" spc="-95" dirty="0">
                <a:solidFill>
                  <a:srgbClr val="134F5C"/>
                </a:solidFill>
                <a:latin typeface="Times New Roman" panose="02020603050405020304" pitchFamily="18" charset="0"/>
                <a:cs typeface="Times New Roman" panose="02020603050405020304" pitchFamily="18" charset="0"/>
              </a:rPr>
              <a:t> </a:t>
            </a:r>
            <a:r>
              <a:rPr sz="2400" b="1" dirty="0">
                <a:solidFill>
                  <a:srgbClr val="134F5C"/>
                </a:solidFill>
                <a:latin typeface="Times New Roman" panose="02020603050405020304" pitchFamily="18" charset="0"/>
                <a:cs typeface="Times New Roman" panose="02020603050405020304" pitchFamily="18" charset="0"/>
              </a:rPr>
              <a:t>to</a:t>
            </a:r>
            <a:r>
              <a:rPr sz="2400" b="1" spc="-100" dirty="0">
                <a:solidFill>
                  <a:srgbClr val="134F5C"/>
                </a:solidFill>
                <a:latin typeface="Times New Roman" panose="02020603050405020304" pitchFamily="18" charset="0"/>
                <a:cs typeface="Times New Roman" panose="02020603050405020304" pitchFamily="18" charset="0"/>
              </a:rPr>
              <a:t> </a:t>
            </a:r>
            <a:r>
              <a:rPr sz="2400" b="1" spc="90" dirty="0">
                <a:solidFill>
                  <a:srgbClr val="134F5C"/>
                </a:solidFill>
                <a:latin typeface="Times New Roman" panose="02020603050405020304" pitchFamily="18" charset="0"/>
                <a:cs typeface="Times New Roman" panose="02020603050405020304" pitchFamily="18" charset="0"/>
              </a:rPr>
              <a:t>3</a:t>
            </a:r>
            <a:r>
              <a:rPr sz="2400" b="1" spc="-100" dirty="0">
                <a:solidFill>
                  <a:srgbClr val="134F5C"/>
                </a:solidFill>
                <a:latin typeface="Times New Roman" panose="02020603050405020304" pitchFamily="18" charset="0"/>
                <a:cs typeface="Times New Roman" panose="02020603050405020304" pitchFamily="18" charset="0"/>
              </a:rPr>
              <a:t> </a:t>
            </a:r>
            <a:r>
              <a:rPr sz="2400" b="1" spc="-55" dirty="0">
                <a:solidFill>
                  <a:srgbClr val="134F5C"/>
                </a:solidFill>
                <a:latin typeface="Times New Roman" panose="02020603050405020304" pitchFamily="18" charset="0"/>
                <a:cs typeface="Times New Roman" panose="02020603050405020304" pitchFamily="18" charset="0"/>
              </a:rPr>
              <a:t>categories</a:t>
            </a:r>
            <a:endParaRPr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16" y="-117519"/>
            <a:ext cx="9104258" cy="912148"/>
          </a:xfrm>
          <a:prstGeom prst="rect">
            <a:avLst/>
          </a:prstGeom>
        </p:spPr>
        <p:txBody>
          <a:bodyPr vert="horz" wrap="square" lIns="0" tIns="202286" rIns="0" bIns="0" rtlCol="0">
            <a:spAutoFit/>
          </a:bodyPr>
          <a:lstStyle/>
          <a:p>
            <a:pPr marL="348615">
              <a:lnSpc>
                <a:spcPct val="100000"/>
              </a:lnSpc>
              <a:spcBef>
                <a:spcPts val="100"/>
              </a:spcBef>
            </a:pPr>
            <a:r>
              <a:rPr sz="4600" b="1" i="0" u="sng" spc="229" dirty="0">
                <a:latin typeface="Times New Roman" panose="02020603050405020304" pitchFamily="18" charset="0"/>
                <a:cs typeface="Times New Roman" panose="02020603050405020304" pitchFamily="18" charset="0"/>
              </a:rPr>
              <a:t>Top</a:t>
            </a:r>
            <a:r>
              <a:rPr sz="4600" b="1" i="0" u="sng" spc="90" dirty="0">
                <a:latin typeface="Times New Roman" panose="02020603050405020304" pitchFamily="18" charset="0"/>
                <a:cs typeface="Times New Roman" panose="02020603050405020304" pitchFamily="18" charset="0"/>
              </a:rPr>
              <a:t> </a:t>
            </a:r>
            <a:r>
              <a:rPr sz="4600" b="1" i="0" u="sng" dirty="0">
                <a:latin typeface="Times New Roman" panose="02020603050405020304" pitchFamily="18" charset="0"/>
                <a:cs typeface="Times New Roman" panose="02020603050405020304" pitchFamily="18" charset="0"/>
              </a:rPr>
              <a:t>10</a:t>
            </a:r>
            <a:r>
              <a:rPr sz="4600" b="1" i="0" u="sng" spc="95" dirty="0">
                <a:latin typeface="Times New Roman" panose="02020603050405020304" pitchFamily="18" charset="0"/>
                <a:cs typeface="Times New Roman" panose="02020603050405020304" pitchFamily="18" charset="0"/>
              </a:rPr>
              <a:t> </a:t>
            </a:r>
            <a:r>
              <a:rPr sz="4600" b="1" i="0" u="sng" spc="215" dirty="0">
                <a:latin typeface="Times New Roman" panose="02020603050405020304" pitchFamily="18" charset="0"/>
                <a:cs typeface="Times New Roman" panose="02020603050405020304" pitchFamily="18" charset="0"/>
              </a:rPr>
              <a:t>Category</a:t>
            </a:r>
            <a:r>
              <a:rPr sz="4600" b="1" i="0" u="sng" spc="95" dirty="0">
                <a:latin typeface="Times New Roman" panose="02020603050405020304" pitchFamily="18" charset="0"/>
                <a:cs typeface="Times New Roman" panose="02020603050405020304" pitchFamily="18" charset="0"/>
              </a:rPr>
              <a:t> </a:t>
            </a:r>
            <a:r>
              <a:rPr sz="4600" b="1" i="0" u="sng" spc="175" dirty="0">
                <a:latin typeface="Times New Roman" panose="02020603050405020304" pitchFamily="18" charset="0"/>
                <a:cs typeface="Times New Roman" panose="02020603050405020304" pitchFamily="18" charset="0"/>
              </a:rPr>
              <a:t>For</a:t>
            </a:r>
            <a:r>
              <a:rPr sz="4600" b="1" i="0" u="sng" spc="90" dirty="0">
                <a:latin typeface="Times New Roman" panose="02020603050405020304" pitchFamily="18" charset="0"/>
                <a:cs typeface="Times New Roman" panose="02020603050405020304" pitchFamily="18" charset="0"/>
              </a:rPr>
              <a:t> </a:t>
            </a:r>
            <a:r>
              <a:rPr sz="4600" b="1" i="0" u="sng" spc="240" dirty="0">
                <a:latin typeface="Times New Roman" panose="02020603050405020304" pitchFamily="18" charset="0"/>
                <a:cs typeface="Times New Roman" panose="02020603050405020304" pitchFamily="18" charset="0"/>
              </a:rPr>
              <a:t>Contents</a:t>
            </a:r>
            <a:endParaRPr sz="4600" b="1" i="0" u="sng"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311700" y="790150"/>
            <a:ext cx="8186099" cy="38389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16" y="-117519"/>
            <a:ext cx="9104258" cy="758393"/>
          </a:xfrm>
          <a:prstGeom prst="rect">
            <a:avLst/>
          </a:prstGeom>
        </p:spPr>
        <p:txBody>
          <a:bodyPr vert="horz" wrap="square" lIns="0" tIns="80498" rIns="0" bIns="0" rtlCol="0">
            <a:spAutoFit/>
          </a:bodyPr>
          <a:lstStyle/>
          <a:p>
            <a:pPr marL="972819">
              <a:lnSpc>
                <a:spcPct val="100000"/>
              </a:lnSpc>
              <a:spcBef>
                <a:spcPts val="100"/>
              </a:spcBef>
            </a:pPr>
            <a:r>
              <a:rPr lang="en-IN" sz="4400" b="1" i="0" u="sng" spc="385" dirty="0">
                <a:latin typeface="Times New Roman" panose="02020603050405020304" pitchFamily="18" charset="0"/>
                <a:cs typeface="Times New Roman" panose="02020603050405020304" pitchFamily="18" charset="0"/>
              </a:rPr>
              <a:t>Movie</a:t>
            </a:r>
            <a:r>
              <a:rPr lang="en-IN" sz="4400" b="1" i="0" u="sng" spc="95" dirty="0">
                <a:latin typeface="Times New Roman" panose="02020603050405020304" pitchFamily="18" charset="0"/>
                <a:cs typeface="Times New Roman" panose="02020603050405020304" pitchFamily="18" charset="0"/>
              </a:rPr>
              <a:t> </a:t>
            </a:r>
            <a:r>
              <a:rPr lang="en-IN" sz="4400" b="1" i="0" u="sng" spc="330" dirty="0">
                <a:latin typeface="Times New Roman" panose="02020603050405020304" pitchFamily="18" charset="0"/>
                <a:cs typeface="Times New Roman" panose="02020603050405020304" pitchFamily="18" charset="0"/>
              </a:rPr>
              <a:t>Wise</a:t>
            </a:r>
            <a:r>
              <a:rPr lang="en-IN" sz="4400" b="1" i="0" u="sng" spc="95" dirty="0">
                <a:latin typeface="Times New Roman" panose="02020603050405020304" pitchFamily="18" charset="0"/>
                <a:cs typeface="Times New Roman" panose="02020603050405020304" pitchFamily="18" charset="0"/>
              </a:rPr>
              <a:t> </a:t>
            </a:r>
            <a:r>
              <a:rPr lang="en-IN" sz="4400" b="1" i="0" u="sng" spc="265" dirty="0">
                <a:latin typeface="Times New Roman" panose="02020603050405020304" pitchFamily="18" charset="0"/>
                <a:cs typeface="Times New Roman" panose="02020603050405020304" pitchFamily="18" charset="0"/>
              </a:rPr>
              <a:t>Density</a:t>
            </a:r>
            <a:r>
              <a:rPr lang="en-IN" sz="4400" b="1" i="0" u="sng" spc="95" dirty="0">
                <a:latin typeface="Times New Roman" panose="02020603050405020304" pitchFamily="18" charset="0"/>
                <a:cs typeface="Times New Roman" panose="02020603050405020304" pitchFamily="18" charset="0"/>
              </a:rPr>
              <a:t> </a:t>
            </a:r>
            <a:r>
              <a:rPr lang="en-IN" sz="4400" b="1" i="0" u="sng" spc="170" dirty="0">
                <a:latin typeface="Times New Roman" panose="02020603050405020304" pitchFamily="18" charset="0"/>
                <a:cs typeface="Times New Roman" panose="02020603050405020304" pitchFamily="18" charset="0"/>
              </a:rPr>
              <a:t>Plot</a:t>
            </a:r>
            <a:endParaRPr lang="en-IN" sz="4400" b="1" i="0" u="sng"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810175" y="823408"/>
            <a:ext cx="6448425" cy="3790949"/>
          </a:xfrm>
          <a:prstGeom prst="rect">
            <a:avLst/>
          </a:prstGeom>
        </p:spPr>
      </p:pic>
      <p:sp>
        <p:nvSpPr>
          <p:cNvPr id="4" name="object 4"/>
          <p:cNvSpPr txBox="1"/>
          <p:nvPr/>
        </p:nvSpPr>
        <p:spPr>
          <a:xfrm>
            <a:off x="384725" y="4614357"/>
            <a:ext cx="7844875" cy="335989"/>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sz="2100" dirty="0">
                <a:solidFill>
                  <a:srgbClr val="212121"/>
                </a:solidFill>
                <a:latin typeface="Arial" panose="020B0604020202020204" pitchFamily="34" charset="0"/>
                <a:cs typeface="Arial" panose="020B0604020202020204" pitchFamily="34" charset="0"/>
              </a:rPr>
              <a:t>Most</a:t>
            </a:r>
            <a:r>
              <a:rPr sz="2100" spc="-30" dirty="0">
                <a:solidFill>
                  <a:srgbClr val="212121"/>
                </a:solidFill>
                <a:latin typeface="Arial" panose="020B0604020202020204" pitchFamily="34" charset="0"/>
                <a:cs typeface="Arial" panose="020B0604020202020204" pitchFamily="34" charset="0"/>
              </a:rPr>
              <a:t> </a:t>
            </a:r>
            <a:r>
              <a:rPr sz="2100" dirty="0">
                <a:solidFill>
                  <a:srgbClr val="212121"/>
                </a:solidFill>
                <a:latin typeface="Arial" panose="020B0604020202020204" pitchFamily="34" charset="0"/>
                <a:cs typeface="Arial" panose="020B0604020202020204" pitchFamily="34" charset="0"/>
              </a:rPr>
              <a:t>movies</a:t>
            </a:r>
            <a:r>
              <a:rPr sz="2100" spc="-20" dirty="0">
                <a:solidFill>
                  <a:srgbClr val="212121"/>
                </a:solidFill>
                <a:latin typeface="Arial" panose="020B0604020202020204" pitchFamily="34" charset="0"/>
                <a:cs typeface="Arial" panose="020B0604020202020204" pitchFamily="34" charset="0"/>
              </a:rPr>
              <a:t> </a:t>
            </a:r>
            <a:r>
              <a:rPr sz="2100" dirty="0">
                <a:solidFill>
                  <a:srgbClr val="212121"/>
                </a:solidFill>
                <a:latin typeface="Arial" panose="020B0604020202020204" pitchFamily="34" charset="0"/>
                <a:cs typeface="Arial" panose="020B0604020202020204" pitchFamily="34" charset="0"/>
              </a:rPr>
              <a:t>are</a:t>
            </a:r>
            <a:r>
              <a:rPr sz="2100" spc="-20" dirty="0">
                <a:solidFill>
                  <a:srgbClr val="212121"/>
                </a:solidFill>
                <a:latin typeface="Arial" panose="020B0604020202020204" pitchFamily="34" charset="0"/>
                <a:cs typeface="Arial" panose="020B0604020202020204" pitchFamily="34" charset="0"/>
              </a:rPr>
              <a:t> </a:t>
            </a:r>
            <a:r>
              <a:rPr sz="2100" dirty="0">
                <a:solidFill>
                  <a:srgbClr val="212121"/>
                </a:solidFill>
                <a:latin typeface="Arial" panose="020B0604020202020204" pitchFamily="34" charset="0"/>
                <a:cs typeface="Arial" panose="020B0604020202020204" pitchFamily="34" charset="0"/>
              </a:rPr>
              <a:t>about</a:t>
            </a:r>
            <a:r>
              <a:rPr sz="2100" spc="-20" dirty="0">
                <a:solidFill>
                  <a:srgbClr val="212121"/>
                </a:solidFill>
                <a:latin typeface="Arial" panose="020B0604020202020204" pitchFamily="34" charset="0"/>
                <a:cs typeface="Arial" panose="020B0604020202020204" pitchFamily="34" charset="0"/>
              </a:rPr>
              <a:t> </a:t>
            </a:r>
            <a:r>
              <a:rPr sz="2100" dirty="0">
                <a:solidFill>
                  <a:srgbClr val="212121"/>
                </a:solidFill>
                <a:latin typeface="Arial" panose="020B0604020202020204" pitchFamily="34" charset="0"/>
                <a:cs typeface="Arial" panose="020B0604020202020204" pitchFamily="34" charset="0"/>
              </a:rPr>
              <a:t>70</a:t>
            </a:r>
            <a:r>
              <a:rPr sz="2100" spc="-20" dirty="0">
                <a:solidFill>
                  <a:srgbClr val="212121"/>
                </a:solidFill>
                <a:latin typeface="Arial" panose="020B0604020202020204" pitchFamily="34" charset="0"/>
                <a:cs typeface="Arial" panose="020B0604020202020204" pitchFamily="34" charset="0"/>
              </a:rPr>
              <a:t> </a:t>
            </a:r>
            <a:r>
              <a:rPr sz="2100" dirty="0">
                <a:solidFill>
                  <a:srgbClr val="212121"/>
                </a:solidFill>
                <a:latin typeface="Arial" panose="020B0604020202020204" pitchFamily="34" charset="0"/>
                <a:cs typeface="Arial" panose="020B0604020202020204" pitchFamily="34" charset="0"/>
              </a:rPr>
              <a:t>to</a:t>
            </a:r>
            <a:r>
              <a:rPr sz="2100" spc="-20" dirty="0">
                <a:solidFill>
                  <a:srgbClr val="212121"/>
                </a:solidFill>
                <a:latin typeface="Arial" panose="020B0604020202020204" pitchFamily="34" charset="0"/>
                <a:cs typeface="Arial" panose="020B0604020202020204" pitchFamily="34" charset="0"/>
              </a:rPr>
              <a:t> </a:t>
            </a:r>
            <a:r>
              <a:rPr sz="2100" dirty="0">
                <a:solidFill>
                  <a:srgbClr val="212121"/>
                </a:solidFill>
                <a:latin typeface="Arial" panose="020B0604020202020204" pitchFamily="34" charset="0"/>
                <a:cs typeface="Arial" panose="020B0604020202020204" pitchFamily="34" charset="0"/>
              </a:rPr>
              <a:t>120</a:t>
            </a:r>
            <a:r>
              <a:rPr sz="2100" spc="-20" dirty="0">
                <a:solidFill>
                  <a:srgbClr val="212121"/>
                </a:solidFill>
                <a:latin typeface="Arial" panose="020B0604020202020204" pitchFamily="34" charset="0"/>
                <a:cs typeface="Arial" panose="020B0604020202020204" pitchFamily="34" charset="0"/>
              </a:rPr>
              <a:t> </a:t>
            </a:r>
            <a:r>
              <a:rPr sz="2100" dirty="0">
                <a:solidFill>
                  <a:srgbClr val="212121"/>
                </a:solidFill>
                <a:latin typeface="Arial" panose="020B0604020202020204" pitchFamily="34" charset="0"/>
                <a:cs typeface="Arial" panose="020B0604020202020204" pitchFamily="34" charset="0"/>
              </a:rPr>
              <a:t>min</a:t>
            </a:r>
            <a:r>
              <a:rPr sz="2100" spc="-20" dirty="0">
                <a:solidFill>
                  <a:srgbClr val="212121"/>
                </a:solidFill>
                <a:latin typeface="Arial" panose="020B0604020202020204" pitchFamily="34" charset="0"/>
                <a:cs typeface="Arial" panose="020B0604020202020204" pitchFamily="34" charset="0"/>
              </a:rPr>
              <a:t> </a:t>
            </a:r>
            <a:r>
              <a:rPr sz="2100" dirty="0">
                <a:solidFill>
                  <a:srgbClr val="212121"/>
                </a:solidFill>
                <a:latin typeface="Arial" panose="020B0604020202020204" pitchFamily="34" charset="0"/>
                <a:cs typeface="Arial" panose="020B0604020202020204" pitchFamily="34" charset="0"/>
              </a:rPr>
              <a:t>duration</a:t>
            </a:r>
            <a:r>
              <a:rPr sz="2100" spc="-20" dirty="0">
                <a:solidFill>
                  <a:srgbClr val="212121"/>
                </a:solidFill>
                <a:latin typeface="Arial" panose="020B0604020202020204" pitchFamily="34" charset="0"/>
                <a:cs typeface="Arial" panose="020B0604020202020204" pitchFamily="34" charset="0"/>
              </a:rPr>
              <a:t> </a:t>
            </a:r>
            <a:r>
              <a:rPr sz="2100" dirty="0">
                <a:solidFill>
                  <a:srgbClr val="212121"/>
                </a:solidFill>
                <a:latin typeface="Arial" panose="020B0604020202020204" pitchFamily="34" charset="0"/>
                <a:cs typeface="Arial" panose="020B0604020202020204" pitchFamily="34" charset="0"/>
              </a:rPr>
              <a:t>for</a:t>
            </a:r>
            <a:r>
              <a:rPr sz="2100" spc="-15" dirty="0">
                <a:solidFill>
                  <a:srgbClr val="212121"/>
                </a:solidFill>
                <a:latin typeface="Arial" panose="020B0604020202020204" pitchFamily="34" charset="0"/>
                <a:cs typeface="Arial" panose="020B0604020202020204" pitchFamily="34" charset="0"/>
              </a:rPr>
              <a:t> </a:t>
            </a:r>
            <a:r>
              <a:rPr sz="2100" spc="-10" dirty="0">
                <a:solidFill>
                  <a:srgbClr val="212121"/>
                </a:solidFill>
                <a:latin typeface="Arial" panose="020B0604020202020204" pitchFamily="34" charset="0"/>
                <a:cs typeface="Arial" panose="020B0604020202020204" pitchFamily="34" charset="0"/>
              </a:rPr>
              <a:t>movies</a:t>
            </a:r>
            <a:endParaRPr sz="2100" dirty="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17519"/>
            <a:ext cx="9448800" cy="675485"/>
          </a:xfrm>
          <a:prstGeom prst="rect">
            <a:avLst/>
          </a:prstGeom>
        </p:spPr>
        <p:txBody>
          <a:bodyPr vert="horz" wrap="square" lIns="0" tIns="59352" rIns="0" bIns="0" rtlCol="0">
            <a:spAutoFit/>
          </a:bodyPr>
          <a:lstStyle/>
          <a:p>
            <a:pPr marL="252729">
              <a:lnSpc>
                <a:spcPct val="100000"/>
              </a:lnSpc>
              <a:spcBef>
                <a:spcPts val="100"/>
              </a:spcBef>
            </a:pPr>
            <a:r>
              <a:rPr lang="en-IN" sz="4000" b="1" i="0" u="sng" spc="430" dirty="0">
                <a:latin typeface="Times New Roman" panose="02020603050405020304" pitchFamily="18" charset="0"/>
                <a:cs typeface="Times New Roman" panose="02020603050405020304" pitchFamily="18" charset="0"/>
              </a:rPr>
              <a:t>Tv-</a:t>
            </a:r>
            <a:r>
              <a:rPr lang="en-IN" sz="4000" b="1" i="0" u="sng" spc="459" dirty="0">
                <a:latin typeface="Times New Roman" panose="02020603050405020304" pitchFamily="18" charset="0"/>
                <a:cs typeface="Times New Roman" panose="02020603050405020304" pitchFamily="18" charset="0"/>
              </a:rPr>
              <a:t>shows</a:t>
            </a:r>
            <a:r>
              <a:rPr lang="en-IN" sz="4000" b="1" i="0" u="sng" spc="90" dirty="0">
                <a:latin typeface="Times New Roman" panose="02020603050405020304" pitchFamily="18" charset="0"/>
                <a:cs typeface="Times New Roman" panose="02020603050405020304" pitchFamily="18" charset="0"/>
              </a:rPr>
              <a:t> </a:t>
            </a:r>
            <a:r>
              <a:rPr lang="en-IN" sz="4000" b="1" i="0" u="sng" spc="315" dirty="0">
                <a:latin typeface="Times New Roman" panose="02020603050405020304" pitchFamily="18" charset="0"/>
                <a:cs typeface="Times New Roman" panose="02020603050405020304" pitchFamily="18" charset="0"/>
              </a:rPr>
              <a:t>Wise</a:t>
            </a:r>
            <a:r>
              <a:rPr lang="en-IN" sz="4000" b="1" i="0" u="sng" spc="90" dirty="0">
                <a:latin typeface="Times New Roman" panose="02020603050405020304" pitchFamily="18" charset="0"/>
                <a:cs typeface="Times New Roman" panose="02020603050405020304" pitchFamily="18" charset="0"/>
              </a:rPr>
              <a:t> </a:t>
            </a:r>
            <a:r>
              <a:rPr lang="en-IN" sz="4000" b="1" i="0" u="sng" spc="250" dirty="0">
                <a:latin typeface="Times New Roman" panose="02020603050405020304" pitchFamily="18" charset="0"/>
                <a:cs typeface="Times New Roman" panose="02020603050405020304" pitchFamily="18" charset="0"/>
              </a:rPr>
              <a:t>Density </a:t>
            </a:r>
            <a:r>
              <a:rPr lang="en-IN" sz="4000" b="1" i="0" u="sng" spc="160" dirty="0">
                <a:latin typeface="Times New Roman" panose="02020603050405020304" pitchFamily="18" charset="0"/>
                <a:cs typeface="Times New Roman" panose="02020603050405020304" pitchFamily="18" charset="0"/>
              </a:rPr>
              <a:t>Plot</a:t>
            </a:r>
            <a:endParaRPr lang="en-IN" sz="4000" b="1" i="0" u="sng"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340925" y="744375"/>
            <a:ext cx="6200774" cy="3308024"/>
          </a:xfrm>
          <a:prstGeom prst="rect">
            <a:avLst/>
          </a:prstGeom>
        </p:spPr>
      </p:pic>
      <p:sp>
        <p:nvSpPr>
          <p:cNvPr id="4" name="object 4"/>
          <p:cNvSpPr txBox="1"/>
          <p:nvPr/>
        </p:nvSpPr>
        <p:spPr>
          <a:xfrm>
            <a:off x="1232533" y="3923129"/>
            <a:ext cx="6436995" cy="999697"/>
          </a:xfrm>
          <a:prstGeom prst="rect">
            <a:avLst/>
          </a:prstGeom>
        </p:spPr>
        <p:txBody>
          <a:bodyPr vert="horz" wrap="square" lIns="0" tIns="12700" rIns="0" bIns="0" rtlCol="0">
            <a:spAutoFit/>
          </a:bodyPr>
          <a:lstStyle/>
          <a:p>
            <a:pPr marL="733425" algn="ctr">
              <a:lnSpc>
                <a:spcPct val="100000"/>
              </a:lnSpc>
              <a:spcBef>
                <a:spcPts val="100"/>
              </a:spcBef>
            </a:pPr>
            <a:r>
              <a:rPr sz="1200" spc="-10" dirty="0">
                <a:latin typeface="Times New Roman" panose="02020603050405020304" pitchFamily="18" charset="0"/>
                <a:cs typeface="Times New Roman" panose="02020603050405020304" pitchFamily="18" charset="0"/>
              </a:rPr>
              <a:t>duration</a:t>
            </a:r>
            <a:endParaRPr sz="1200" dirty="0">
              <a:latin typeface="Times New Roman" panose="02020603050405020304" pitchFamily="18" charset="0"/>
              <a:cs typeface="Times New Roman" panose="02020603050405020304" pitchFamily="18" charset="0"/>
            </a:endParaRPr>
          </a:p>
          <a:p>
            <a:pPr>
              <a:lnSpc>
                <a:spcPct val="100000"/>
              </a:lnSpc>
            </a:pPr>
            <a:endParaRPr sz="1050" dirty="0">
              <a:latin typeface="Times New Roman" panose="02020603050405020304" pitchFamily="18" charset="0"/>
              <a:cs typeface="Times New Roman" panose="02020603050405020304" pitchFamily="18" charset="0"/>
            </a:endParaRPr>
          </a:p>
          <a:p>
            <a:pPr marL="340995" indent="-328295">
              <a:lnSpc>
                <a:spcPct val="100000"/>
              </a:lnSpc>
              <a:buFont typeface="Arial"/>
              <a:buChar char="●"/>
              <a:tabLst>
                <a:tab pos="340360" algn="l"/>
                <a:tab pos="340995" algn="l"/>
              </a:tabLst>
            </a:pPr>
            <a:r>
              <a:rPr sz="1300" dirty="0">
                <a:solidFill>
                  <a:srgbClr val="212121"/>
                </a:solidFill>
                <a:latin typeface="Times New Roman" panose="02020603050405020304" pitchFamily="18" charset="0"/>
                <a:cs typeface="Times New Roman" panose="02020603050405020304" pitchFamily="18" charset="0"/>
              </a:rPr>
              <a:t>Most</a:t>
            </a:r>
            <a:r>
              <a:rPr sz="1300" spc="-30"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contents</a:t>
            </a:r>
            <a:r>
              <a:rPr sz="1300" spc="-20"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are</a:t>
            </a:r>
            <a:r>
              <a:rPr sz="1300" spc="-20"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about</a:t>
            </a:r>
            <a:r>
              <a:rPr sz="1300" spc="-20"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0</a:t>
            </a:r>
            <a:r>
              <a:rPr sz="1300" spc="-20"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to</a:t>
            </a:r>
            <a:r>
              <a:rPr sz="1300" spc="-20"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750</a:t>
            </a:r>
            <a:r>
              <a:rPr sz="1300" spc="-20"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min</a:t>
            </a:r>
            <a:r>
              <a:rPr sz="1300" spc="-20"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duration</a:t>
            </a:r>
            <a:r>
              <a:rPr sz="1300" spc="-20"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for</a:t>
            </a:r>
            <a:r>
              <a:rPr sz="1300" spc="-20" dirty="0">
                <a:solidFill>
                  <a:srgbClr val="212121"/>
                </a:solidFill>
                <a:latin typeface="Times New Roman" panose="02020603050405020304" pitchFamily="18" charset="0"/>
                <a:cs typeface="Times New Roman" panose="02020603050405020304" pitchFamily="18" charset="0"/>
              </a:rPr>
              <a:t> </a:t>
            </a:r>
            <a:r>
              <a:rPr lang="en-US" sz="1300" spc="-10" dirty="0">
                <a:solidFill>
                  <a:srgbClr val="212121"/>
                </a:solidFill>
                <a:latin typeface="Times New Roman" panose="02020603050405020304" pitchFamily="18" charset="0"/>
                <a:cs typeface="Times New Roman" panose="02020603050405020304" pitchFamily="18" charset="0"/>
              </a:rPr>
              <a:t>Tv shows</a:t>
            </a:r>
            <a:endParaRPr sz="1300" dirty="0">
              <a:latin typeface="Times New Roman" panose="02020603050405020304" pitchFamily="18" charset="0"/>
              <a:cs typeface="Times New Roman" panose="02020603050405020304" pitchFamily="18" charset="0"/>
            </a:endParaRPr>
          </a:p>
          <a:p>
            <a:pPr marL="340360" marR="5080" indent="-328295">
              <a:lnSpc>
                <a:spcPct val="114999"/>
              </a:lnSpc>
              <a:buFont typeface="Arial"/>
              <a:buChar char="●"/>
              <a:tabLst>
                <a:tab pos="340360" algn="l"/>
                <a:tab pos="340995" algn="l"/>
              </a:tabLst>
            </a:pPr>
            <a:r>
              <a:rPr sz="1300" dirty="0">
                <a:solidFill>
                  <a:srgbClr val="212121"/>
                </a:solidFill>
                <a:latin typeface="Times New Roman" panose="02020603050405020304" pitchFamily="18" charset="0"/>
                <a:cs typeface="Times New Roman" panose="02020603050405020304" pitchFamily="18" charset="0"/>
              </a:rPr>
              <a:t>There</a:t>
            </a:r>
            <a:r>
              <a:rPr sz="1300" spc="-30"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are</a:t>
            </a:r>
            <a:r>
              <a:rPr sz="1300" spc="-20"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very</a:t>
            </a:r>
            <a:r>
              <a:rPr sz="1300" spc="-15"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few</a:t>
            </a:r>
            <a:r>
              <a:rPr sz="1300" spc="-20"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shows</a:t>
            </a:r>
            <a:r>
              <a:rPr sz="1300" spc="-20"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which</a:t>
            </a:r>
            <a:r>
              <a:rPr sz="1300" spc="-15"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is</a:t>
            </a:r>
            <a:r>
              <a:rPr sz="1300" spc="-20"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having</a:t>
            </a:r>
            <a:r>
              <a:rPr sz="1300" spc="-15"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more</a:t>
            </a:r>
            <a:r>
              <a:rPr sz="1300" spc="-20"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than</a:t>
            </a:r>
            <a:r>
              <a:rPr sz="1300" spc="-20"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1000</a:t>
            </a:r>
            <a:r>
              <a:rPr sz="1300" spc="-15"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mins.</a:t>
            </a:r>
            <a:r>
              <a:rPr sz="1300" spc="-20"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(may</a:t>
            </a:r>
            <a:r>
              <a:rPr sz="1300" spc="-20"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be</a:t>
            </a:r>
            <a:r>
              <a:rPr sz="1300" spc="-15"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the</a:t>
            </a:r>
            <a:r>
              <a:rPr sz="1300" spc="-20"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no</a:t>
            </a:r>
            <a:r>
              <a:rPr sz="1300" spc="-15" dirty="0">
                <a:solidFill>
                  <a:srgbClr val="212121"/>
                </a:solidFill>
                <a:latin typeface="Times New Roman" panose="02020603050405020304" pitchFamily="18" charset="0"/>
                <a:cs typeface="Times New Roman" panose="02020603050405020304" pitchFamily="18" charset="0"/>
              </a:rPr>
              <a:t> </a:t>
            </a:r>
            <a:r>
              <a:rPr sz="1300" spc="-25" dirty="0">
                <a:solidFill>
                  <a:srgbClr val="212121"/>
                </a:solidFill>
                <a:latin typeface="Times New Roman" panose="02020603050405020304" pitchFamily="18" charset="0"/>
                <a:cs typeface="Times New Roman" panose="02020603050405020304" pitchFamily="18" charset="0"/>
              </a:rPr>
              <a:t>of </a:t>
            </a:r>
            <a:r>
              <a:rPr sz="1300" dirty="0">
                <a:solidFill>
                  <a:srgbClr val="212121"/>
                </a:solidFill>
                <a:latin typeface="Times New Roman" panose="02020603050405020304" pitchFamily="18" charset="0"/>
                <a:cs typeface="Times New Roman" panose="02020603050405020304" pitchFamily="18" charset="0"/>
              </a:rPr>
              <a:t>episodes/</a:t>
            </a:r>
            <a:r>
              <a:rPr sz="1300" spc="-35"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seasons</a:t>
            </a:r>
            <a:r>
              <a:rPr sz="1300" spc="-30"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are</a:t>
            </a:r>
            <a:r>
              <a:rPr sz="1300" spc="-30" dirty="0">
                <a:solidFill>
                  <a:srgbClr val="212121"/>
                </a:solidFill>
                <a:latin typeface="Times New Roman" panose="02020603050405020304" pitchFamily="18" charset="0"/>
                <a:cs typeface="Times New Roman" panose="02020603050405020304" pitchFamily="18" charset="0"/>
              </a:rPr>
              <a:t> </a:t>
            </a:r>
            <a:r>
              <a:rPr sz="1300" spc="-10" dirty="0">
                <a:solidFill>
                  <a:srgbClr val="212121"/>
                </a:solidFill>
                <a:latin typeface="Times New Roman" panose="02020603050405020304" pitchFamily="18" charset="0"/>
                <a:cs typeface="Times New Roman" panose="02020603050405020304" pitchFamily="18" charset="0"/>
              </a:rPr>
              <a:t>more)</a:t>
            </a:r>
            <a:endParaRPr sz="1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117519"/>
            <a:ext cx="7827474" cy="631790"/>
          </a:xfrm>
          <a:prstGeom prst="rect">
            <a:avLst/>
          </a:prstGeom>
        </p:spPr>
        <p:txBody>
          <a:bodyPr vert="horz" wrap="square" lIns="0" tIns="138000" rIns="0" bIns="0" rtlCol="0">
            <a:spAutoFit/>
          </a:bodyPr>
          <a:lstStyle/>
          <a:p>
            <a:pPr marL="662305">
              <a:lnSpc>
                <a:spcPct val="100000"/>
              </a:lnSpc>
              <a:spcBef>
                <a:spcPts val="100"/>
              </a:spcBef>
            </a:pPr>
            <a:r>
              <a:rPr sz="3200" b="1" i="0" u="sng" dirty="0">
                <a:latin typeface="Times New Roman" panose="02020603050405020304" pitchFamily="18" charset="0"/>
                <a:cs typeface="Times New Roman" panose="02020603050405020304" pitchFamily="18" charset="0"/>
              </a:rPr>
              <a:t>TOP</a:t>
            </a:r>
            <a:r>
              <a:rPr sz="3200" b="1" i="0" u="sng" spc="-35" dirty="0">
                <a:latin typeface="Times New Roman" panose="02020603050405020304" pitchFamily="18" charset="0"/>
                <a:cs typeface="Times New Roman" panose="02020603050405020304" pitchFamily="18" charset="0"/>
              </a:rPr>
              <a:t> </a:t>
            </a:r>
            <a:r>
              <a:rPr sz="3200" b="1" i="0" u="sng" dirty="0">
                <a:latin typeface="Times New Roman" panose="02020603050405020304" pitchFamily="18" charset="0"/>
                <a:cs typeface="Times New Roman" panose="02020603050405020304" pitchFamily="18" charset="0"/>
              </a:rPr>
              <a:t>Content</a:t>
            </a:r>
            <a:r>
              <a:rPr sz="3200" b="1" i="0" u="sng" spc="-20" dirty="0">
                <a:latin typeface="Times New Roman" panose="02020603050405020304" pitchFamily="18" charset="0"/>
                <a:cs typeface="Times New Roman" panose="02020603050405020304" pitchFamily="18" charset="0"/>
              </a:rPr>
              <a:t> </a:t>
            </a:r>
            <a:r>
              <a:rPr sz="3200" b="1" i="0" u="sng" dirty="0">
                <a:latin typeface="Times New Roman" panose="02020603050405020304" pitchFamily="18" charset="0"/>
                <a:cs typeface="Times New Roman" panose="02020603050405020304" pitchFamily="18" charset="0"/>
              </a:rPr>
              <a:t>Based</a:t>
            </a:r>
            <a:r>
              <a:rPr sz="3200" b="1" i="0" u="sng" spc="-20" dirty="0">
                <a:latin typeface="Times New Roman" panose="02020603050405020304" pitchFamily="18" charset="0"/>
                <a:cs typeface="Times New Roman" panose="02020603050405020304" pitchFamily="18" charset="0"/>
              </a:rPr>
              <a:t> </a:t>
            </a:r>
            <a:r>
              <a:rPr sz="3200" b="1" i="0" u="sng" dirty="0">
                <a:latin typeface="Times New Roman" panose="02020603050405020304" pitchFamily="18" charset="0"/>
                <a:cs typeface="Times New Roman" panose="02020603050405020304" pitchFamily="18" charset="0"/>
              </a:rPr>
              <a:t>On</a:t>
            </a:r>
            <a:r>
              <a:rPr sz="3200" b="1" i="0" u="sng" spc="-20" dirty="0">
                <a:latin typeface="Times New Roman" panose="02020603050405020304" pitchFamily="18" charset="0"/>
                <a:cs typeface="Times New Roman" panose="02020603050405020304" pitchFamily="18" charset="0"/>
              </a:rPr>
              <a:t> </a:t>
            </a:r>
            <a:r>
              <a:rPr sz="3200" b="1" i="0" u="sng" spc="-10" dirty="0">
                <a:latin typeface="Times New Roman" panose="02020603050405020304" pitchFamily="18" charset="0"/>
                <a:cs typeface="Times New Roman" panose="02020603050405020304" pitchFamily="18" charset="0"/>
              </a:rPr>
              <a:t>Rating</a:t>
            </a:r>
            <a:endParaRPr sz="3200" b="1" i="0" u="sng"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57949" y="593774"/>
            <a:ext cx="4329149" cy="3177449"/>
          </a:xfrm>
          <a:prstGeom prst="rect">
            <a:avLst/>
          </a:prstGeom>
        </p:spPr>
      </p:pic>
      <p:pic>
        <p:nvPicPr>
          <p:cNvPr id="4" name="object 4"/>
          <p:cNvPicPr/>
          <p:nvPr/>
        </p:nvPicPr>
        <p:blipFill>
          <a:blip r:embed="rId3" cstate="print"/>
          <a:stretch>
            <a:fillRect/>
          </a:stretch>
        </p:blipFill>
        <p:spPr>
          <a:xfrm>
            <a:off x="4501850" y="728259"/>
            <a:ext cx="4553839" cy="2810938"/>
          </a:xfrm>
          <a:prstGeom prst="rect">
            <a:avLst/>
          </a:prstGeom>
        </p:spPr>
      </p:pic>
      <p:sp>
        <p:nvSpPr>
          <p:cNvPr id="5" name="object 5"/>
          <p:cNvSpPr txBox="1"/>
          <p:nvPr/>
        </p:nvSpPr>
        <p:spPr>
          <a:xfrm>
            <a:off x="583600" y="3837138"/>
            <a:ext cx="4169410" cy="109220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pitchFamily="18" charset="0"/>
                <a:cs typeface="Times New Roman" panose="02020603050405020304" pitchFamily="18" charset="0"/>
              </a:rPr>
              <a:t>Most</a:t>
            </a:r>
            <a:r>
              <a:rPr sz="1400" spc="-2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of</a:t>
            </a:r>
            <a:r>
              <a:rPr sz="1400" spc="-1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the</a:t>
            </a:r>
            <a:r>
              <a:rPr sz="1400" spc="-1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contents</a:t>
            </a:r>
            <a:r>
              <a:rPr sz="1400" spc="-1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got</a:t>
            </a:r>
            <a:r>
              <a:rPr sz="1400" spc="-1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ratings</a:t>
            </a:r>
            <a:r>
              <a:rPr sz="1400" spc="-15" dirty="0">
                <a:latin typeface="Times New Roman" panose="02020603050405020304" pitchFamily="18" charset="0"/>
                <a:cs typeface="Times New Roman" panose="02020603050405020304" pitchFamily="18" charset="0"/>
              </a:rPr>
              <a:t> </a:t>
            </a:r>
            <a:r>
              <a:rPr sz="1400" spc="-20" dirty="0">
                <a:latin typeface="Times New Roman" panose="02020603050405020304" pitchFamily="18" charset="0"/>
                <a:cs typeface="Times New Roman" panose="02020603050405020304" pitchFamily="18" charset="0"/>
              </a:rPr>
              <a:t>like</a:t>
            </a:r>
            <a:endParaRPr sz="1400" dirty="0">
              <a:latin typeface="Times New Roman" panose="02020603050405020304" pitchFamily="18" charset="0"/>
              <a:cs typeface="Times New Roman" panose="02020603050405020304" pitchFamily="18" charset="0"/>
            </a:endParaRPr>
          </a:p>
          <a:p>
            <a:pPr marL="469900" indent="-336550">
              <a:lnSpc>
                <a:spcPct val="100000"/>
              </a:lnSpc>
              <a:buChar char="●"/>
              <a:tabLst>
                <a:tab pos="469265" algn="l"/>
                <a:tab pos="469900" algn="l"/>
              </a:tabLst>
            </a:pPr>
            <a:r>
              <a:rPr sz="1400" b="1" spc="-35" dirty="0">
                <a:latin typeface="Times New Roman" panose="02020603050405020304" pitchFamily="18" charset="0"/>
                <a:cs typeface="Times New Roman" panose="02020603050405020304" pitchFamily="18" charset="0"/>
              </a:rPr>
              <a:t>TV-</a:t>
            </a:r>
            <a:r>
              <a:rPr sz="1400" b="1" dirty="0">
                <a:latin typeface="Times New Roman" panose="02020603050405020304" pitchFamily="18" charset="0"/>
                <a:cs typeface="Times New Roman" panose="02020603050405020304" pitchFamily="18" charset="0"/>
              </a:rPr>
              <a:t>MA</a:t>
            </a:r>
            <a:r>
              <a:rPr sz="1400" b="1" spc="-4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(For</a:t>
            </a:r>
            <a:r>
              <a:rPr sz="1400" spc="-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Mature</a:t>
            </a:r>
            <a:r>
              <a:rPr sz="1400" spc="-10" dirty="0">
                <a:latin typeface="Times New Roman" panose="02020603050405020304" pitchFamily="18" charset="0"/>
                <a:cs typeface="Times New Roman" panose="02020603050405020304" pitchFamily="18" charset="0"/>
              </a:rPr>
              <a:t> Audiences)</a:t>
            </a:r>
            <a:endParaRPr sz="1400" dirty="0">
              <a:latin typeface="Times New Roman" panose="02020603050405020304" pitchFamily="18" charset="0"/>
              <a:cs typeface="Times New Roman" panose="02020603050405020304" pitchFamily="18" charset="0"/>
            </a:endParaRPr>
          </a:p>
          <a:p>
            <a:pPr marL="518795" indent="-386080">
              <a:lnSpc>
                <a:spcPct val="100000"/>
              </a:lnSpc>
              <a:buChar char="●"/>
              <a:tabLst>
                <a:tab pos="518795" algn="l"/>
                <a:tab pos="519430" algn="l"/>
              </a:tabLst>
            </a:pPr>
            <a:r>
              <a:rPr sz="1400" b="1" spc="-35" dirty="0">
                <a:latin typeface="Times New Roman" panose="02020603050405020304" pitchFamily="18" charset="0"/>
                <a:cs typeface="Times New Roman" panose="02020603050405020304" pitchFamily="18" charset="0"/>
              </a:rPr>
              <a:t>TV-</a:t>
            </a:r>
            <a:r>
              <a:rPr sz="1400" b="1" dirty="0">
                <a:latin typeface="Times New Roman" panose="02020603050405020304" pitchFamily="18" charset="0"/>
                <a:cs typeface="Times New Roman" panose="02020603050405020304" pitchFamily="18" charset="0"/>
              </a:rPr>
              <a:t>14</a:t>
            </a:r>
            <a:r>
              <a:rPr sz="1400" b="1" spc="-15"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a:t>
            </a:r>
            <a:r>
              <a:rPr sz="1300" spc="-20"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May</a:t>
            </a:r>
            <a:r>
              <a:rPr sz="1300" spc="-15"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be</a:t>
            </a:r>
            <a:r>
              <a:rPr sz="1300" spc="-20"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unsuitable</a:t>
            </a:r>
            <a:r>
              <a:rPr sz="1300" spc="-15"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for</a:t>
            </a:r>
            <a:r>
              <a:rPr sz="1300" spc="-15"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children</a:t>
            </a:r>
            <a:r>
              <a:rPr sz="1300" spc="-20"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under</a:t>
            </a:r>
            <a:r>
              <a:rPr sz="1300" spc="-15"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14 </a:t>
            </a:r>
            <a:r>
              <a:rPr sz="1300" spc="-50" dirty="0">
                <a:latin typeface="Times New Roman" panose="02020603050405020304" pitchFamily="18" charset="0"/>
                <a:cs typeface="Times New Roman" panose="02020603050405020304" pitchFamily="18" charset="0"/>
              </a:rPr>
              <a:t>)</a:t>
            </a:r>
            <a:endParaRPr sz="1300" dirty="0">
              <a:latin typeface="Times New Roman" panose="02020603050405020304" pitchFamily="18" charset="0"/>
              <a:cs typeface="Times New Roman" panose="02020603050405020304" pitchFamily="18" charset="0"/>
            </a:endParaRPr>
          </a:p>
          <a:p>
            <a:pPr marL="469900" indent="-336550">
              <a:lnSpc>
                <a:spcPct val="100000"/>
              </a:lnSpc>
              <a:buChar char="●"/>
              <a:tabLst>
                <a:tab pos="469265" algn="l"/>
                <a:tab pos="469900" algn="l"/>
              </a:tabLst>
            </a:pPr>
            <a:r>
              <a:rPr sz="1400" b="1" spc="-35" dirty="0">
                <a:latin typeface="Times New Roman" panose="02020603050405020304" pitchFamily="18" charset="0"/>
                <a:cs typeface="Times New Roman" panose="02020603050405020304" pitchFamily="18" charset="0"/>
              </a:rPr>
              <a:t>TV-</a:t>
            </a:r>
            <a:r>
              <a:rPr sz="1400" b="1" dirty="0">
                <a:latin typeface="Times New Roman" panose="02020603050405020304" pitchFamily="18" charset="0"/>
                <a:cs typeface="Times New Roman" panose="02020603050405020304" pitchFamily="18" charset="0"/>
              </a:rPr>
              <a:t>PG</a:t>
            </a:r>
            <a:r>
              <a:rPr sz="1400" b="1" spc="-15"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a:t>
            </a:r>
            <a:r>
              <a:rPr sz="1400" b="1" spc="-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Parental</a:t>
            </a:r>
            <a:r>
              <a:rPr sz="1400" spc="-1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Guidance</a:t>
            </a:r>
            <a:r>
              <a:rPr sz="1400" spc="-1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Suggested</a:t>
            </a:r>
            <a:r>
              <a:rPr sz="1400" spc="340" dirty="0">
                <a:latin typeface="Times New Roman" panose="02020603050405020304" pitchFamily="18" charset="0"/>
                <a:cs typeface="Times New Roman" panose="02020603050405020304" pitchFamily="18" charset="0"/>
              </a:rPr>
              <a:t> </a:t>
            </a:r>
            <a:r>
              <a:rPr sz="1400" b="1" spc="-50" dirty="0">
                <a:latin typeface="Times New Roman" panose="02020603050405020304" pitchFamily="18" charset="0"/>
                <a:cs typeface="Times New Roman" panose="02020603050405020304" pitchFamily="18" charset="0"/>
              </a:rPr>
              <a:t>)</a:t>
            </a:r>
            <a:endParaRPr sz="1400" dirty="0">
              <a:latin typeface="Times New Roman" panose="02020603050405020304" pitchFamily="18" charset="0"/>
              <a:cs typeface="Times New Roman" panose="02020603050405020304" pitchFamily="18" charset="0"/>
            </a:endParaRPr>
          </a:p>
          <a:p>
            <a:pPr marL="469900" indent="-336550">
              <a:lnSpc>
                <a:spcPct val="100000"/>
              </a:lnSpc>
              <a:buChar char="●"/>
              <a:tabLst>
                <a:tab pos="469265" algn="l"/>
                <a:tab pos="469900" algn="l"/>
              </a:tabLst>
            </a:pPr>
            <a:r>
              <a:rPr sz="1400" b="1" dirty="0">
                <a:latin typeface="Times New Roman" panose="02020603050405020304" pitchFamily="18" charset="0"/>
                <a:cs typeface="Times New Roman" panose="02020603050405020304" pitchFamily="18" charset="0"/>
              </a:rPr>
              <a:t>NR</a:t>
            </a:r>
            <a:r>
              <a:rPr sz="1400" b="1" spc="-30"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a:t>
            </a:r>
            <a:r>
              <a:rPr sz="1300" spc="-10"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Not</a:t>
            </a:r>
            <a:r>
              <a:rPr sz="1300" spc="-15"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Rated </a:t>
            </a:r>
            <a:r>
              <a:rPr sz="1300" spc="-50" dirty="0">
                <a:latin typeface="Times New Roman" panose="02020603050405020304" pitchFamily="18" charset="0"/>
                <a:cs typeface="Times New Roman" panose="02020603050405020304" pitchFamily="18" charset="0"/>
              </a:rPr>
              <a:t>)</a:t>
            </a:r>
            <a:endParaRPr sz="1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57827" y="76975"/>
            <a:ext cx="3830954" cy="833755"/>
          </a:xfrm>
          <a:prstGeom prst="rect">
            <a:avLst/>
          </a:prstGeom>
        </p:spPr>
        <p:txBody>
          <a:bodyPr vert="horz" wrap="square" lIns="0" tIns="12700" rIns="0" bIns="0" rtlCol="0">
            <a:spAutoFit/>
          </a:bodyPr>
          <a:lstStyle/>
          <a:p>
            <a:pPr marL="12700">
              <a:lnSpc>
                <a:spcPct val="100000"/>
              </a:lnSpc>
              <a:spcBef>
                <a:spcPts val="100"/>
              </a:spcBef>
            </a:pPr>
            <a:r>
              <a:rPr sz="5300" b="1" i="0" u="sng" spc="-360" dirty="0">
                <a:latin typeface="Times New Roman" panose="02020603050405020304" pitchFamily="18" charset="0"/>
                <a:cs typeface="Times New Roman" panose="02020603050405020304" pitchFamily="18" charset="0"/>
              </a:rPr>
              <a:t>W</a:t>
            </a:r>
            <a:r>
              <a:rPr sz="5300" b="1" i="0" u="sng" spc="229" dirty="0">
                <a:latin typeface="Times New Roman" panose="02020603050405020304" pitchFamily="18" charset="0"/>
                <a:cs typeface="Times New Roman" panose="02020603050405020304" pitchFamily="18" charset="0"/>
              </a:rPr>
              <a:t>o</a:t>
            </a:r>
            <a:r>
              <a:rPr sz="5300" b="1" i="0" u="sng" spc="60" dirty="0">
                <a:latin typeface="Times New Roman" panose="02020603050405020304" pitchFamily="18" charset="0"/>
                <a:cs typeface="Times New Roman" panose="02020603050405020304" pitchFamily="18" charset="0"/>
              </a:rPr>
              <a:t>r</a:t>
            </a:r>
            <a:r>
              <a:rPr sz="5300" b="1" i="0" u="sng" spc="229" dirty="0">
                <a:latin typeface="Times New Roman" panose="02020603050405020304" pitchFamily="18" charset="0"/>
                <a:cs typeface="Times New Roman" panose="02020603050405020304" pitchFamily="18" charset="0"/>
              </a:rPr>
              <a:t>dC</a:t>
            </a:r>
            <a:r>
              <a:rPr sz="5300" b="1" i="0" u="sng" spc="80" dirty="0">
                <a:latin typeface="Times New Roman" panose="02020603050405020304" pitchFamily="18" charset="0"/>
                <a:cs typeface="Times New Roman" panose="02020603050405020304" pitchFamily="18" charset="0"/>
              </a:rPr>
              <a:t>l</a:t>
            </a:r>
            <a:r>
              <a:rPr sz="5300" b="1" i="0" u="sng" spc="229" dirty="0">
                <a:latin typeface="Times New Roman" panose="02020603050405020304" pitchFamily="18" charset="0"/>
                <a:cs typeface="Times New Roman" panose="02020603050405020304" pitchFamily="18" charset="0"/>
              </a:rPr>
              <a:t>oud</a:t>
            </a:r>
            <a:endParaRPr sz="5300" i="0" u="sng" dirty="0">
              <a:latin typeface="Times New Roman" panose="02020603050405020304" pitchFamily="18" charset="0"/>
              <a:cs typeface="Times New Roman" panose="02020603050405020304" pitchFamily="18" charset="0"/>
            </a:endParaRPr>
          </a:p>
        </p:txBody>
      </p:sp>
      <p:sp>
        <p:nvSpPr>
          <p:cNvPr id="3" name="object 3"/>
          <p:cNvSpPr txBox="1"/>
          <p:nvPr/>
        </p:nvSpPr>
        <p:spPr>
          <a:xfrm>
            <a:off x="4344746" y="2939310"/>
            <a:ext cx="454659" cy="397510"/>
          </a:xfrm>
          <a:prstGeom prst="rect">
            <a:avLst/>
          </a:prstGeom>
        </p:spPr>
        <p:txBody>
          <a:bodyPr vert="horz" wrap="square" lIns="0" tIns="0" rIns="0" bIns="0" rtlCol="0">
            <a:spAutoFit/>
          </a:bodyPr>
          <a:lstStyle/>
          <a:p>
            <a:pPr>
              <a:lnSpc>
                <a:spcPts val="3095"/>
              </a:lnSpc>
            </a:pPr>
            <a:r>
              <a:rPr sz="2800" spc="-25" dirty="0">
                <a:solidFill>
                  <a:srgbClr val="F4FCFF"/>
                </a:solidFill>
                <a:latin typeface="Times New Roman" panose="02020603050405020304" pitchFamily="18" charset="0"/>
                <a:cs typeface="Times New Roman" panose="02020603050405020304" pitchFamily="18" charset="0"/>
              </a:rPr>
              <a:t>De</a:t>
            </a:r>
            <a:endParaRPr sz="28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598100" y="798499"/>
            <a:ext cx="7937500" cy="1586075"/>
          </a:xfrm>
          <a:prstGeom prst="rect">
            <a:avLst/>
          </a:prstGeom>
        </p:spPr>
        <p:txBody>
          <a:bodyPr vert="horz" wrap="square" lIns="0" tIns="125095" rIns="0" bIns="0" rtlCol="0">
            <a:spAutoFit/>
          </a:bodyPr>
          <a:lstStyle/>
          <a:p>
            <a:pPr marL="12700">
              <a:lnSpc>
                <a:spcPct val="100000"/>
              </a:lnSpc>
              <a:spcBef>
                <a:spcPts val="985"/>
              </a:spcBef>
            </a:pPr>
            <a:r>
              <a:rPr sz="3600" dirty="0">
                <a:solidFill>
                  <a:srgbClr val="2A3E52"/>
                </a:solidFill>
                <a:latin typeface="Times New Roman" panose="02020603050405020304" pitchFamily="18" charset="0"/>
                <a:cs typeface="Times New Roman" panose="02020603050405020304" pitchFamily="18" charset="0"/>
              </a:rPr>
              <a:t>What</a:t>
            </a:r>
            <a:r>
              <a:rPr sz="3600" spc="-15" dirty="0">
                <a:solidFill>
                  <a:srgbClr val="2A3E52"/>
                </a:solidFill>
                <a:latin typeface="Times New Roman" panose="02020603050405020304" pitchFamily="18" charset="0"/>
                <a:cs typeface="Times New Roman" panose="02020603050405020304" pitchFamily="18" charset="0"/>
              </a:rPr>
              <a:t> </a:t>
            </a:r>
            <a:r>
              <a:rPr sz="3600" dirty="0">
                <a:solidFill>
                  <a:srgbClr val="2A3E52"/>
                </a:solidFill>
                <a:latin typeface="Times New Roman" panose="02020603050405020304" pitchFamily="18" charset="0"/>
                <a:cs typeface="Times New Roman" panose="02020603050405020304" pitchFamily="18" charset="0"/>
              </a:rPr>
              <a:t>Is</a:t>
            </a:r>
            <a:r>
              <a:rPr sz="3600" spc="-15" dirty="0">
                <a:solidFill>
                  <a:srgbClr val="2A3E52"/>
                </a:solidFill>
                <a:latin typeface="Times New Roman" panose="02020603050405020304" pitchFamily="18" charset="0"/>
                <a:cs typeface="Times New Roman" panose="02020603050405020304" pitchFamily="18" charset="0"/>
              </a:rPr>
              <a:t> </a:t>
            </a:r>
            <a:r>
              <a:rPr sz="3600" dirty="0">
                <a:solidFill>
                  <a:srgbClr val="2A3E52"/>
                </a:solidFill>
                <a:latin typeface="Times New Roman" panose="02020603050405020304" pitchFamily="18" charset="0"/>
                <a:cs typeface="Times New Roman" panose="02020603050405020304" pitchFamily="18" charset="0"/>
              </a:rPr>
              <a:t>a</a:t>
            </a:r>
            <a:r>
              <a:rPr sz="3600" spc="-15" dirty="0">
                <a:solidFill>
                  <a:srgbClr val="2A3E52"/>
                </a:solidFill>
                <a:latin typeface="Times New Roman" panose="02020603050405020304" pitchFamily="18" charset="0"/>
                <a:cs typeface="Times New Roman" panose="02020603050405020304" pitchFamily="18" charset="0"/>
              </a:rPr>
              <a:t> </a:t>
            </a:r>
            <a:r>
              <a:rPr sz="3600" dirty="0">
                <a:solidFill>
                  <a:srgbClr val="2A3E52"/>
                </a:solidFill>
                <a:latin typeface="Times New Roman" panose="02020603050405020304" pitchFamily="18" charset="0"/>
                <a:cs typeface="Times New Roman" panose="02020603050405020304" pitchFamily="18" charset="0"/>
              </a:rPr>
              <a:t>Word</a:t>
            </a:r>
            <a:r>
              <a:rPr sz="3600" spc="-10" dirty="0">
                <a:solidFill>
                  <a:srgbClr val="2A3E52"/>
                </a:solidFill>
                <a:latin typeface="Times New Roman" panose="02020603050405020304" pitchFamily="18" charset="0"/>
                <a:cs typeface="Times New Roman" panose="02020603050405020304" pitchFamily="18" charset="0"/>
              </a:rPr>
              <a:t> Cloud?</a:t>
            </a:r>
            <a:endParaRPr sz="3600" dirty="0">
              <a:latin typeface="Times New Roman" panose="02020603050405020304" pitchFamily="18" charset="0"/>
              <a:cs typeface="Times New Roman" panose="02020603050405020304" pitchFamily="18" charset="0"/>
            </a:endParaRPr>
          </a:p>
          <a:p>
            <a:pPr marL="12700">
              <a:lnSpc>
                <a:spcPct val="100000"/>
              </a:lnSpc>
              <a:spcBef>
                <a:spcPts val="395"/>
              </a:spcBef>
            </a:pPr>
            <a:r>
              <a:rPr sz="1600" spc="95" dirty="0">
                <a:latin typeface="Times New Roman" panose="02020603050405020304" pitchFamily="18" charset="0"/>
                <a:cs typeface="Times New Roman" panose="02020603050405020304" pitchFamily="18" charset="0"/>
              </a:rPr>
              <a:t>A</a:t>
            </a:r>
            <a:r>
              <a:rPr sz="1600" spc="5" dirty="0">
                <a:latin typeface="Times New Roman" panose="02020603050405020304" pitchFamily="18" charset="0"/>
                <a:cs typeface="Times New Roman" panose="02020603050405020304" pitchFamily="18" charset="0"/>
              </a:rPr>
              <a:t> </a:t>
            </a:r>
            <a:r>
              <a:rPr sz="1600" spc="55" dirty="0">
                <a:latin typeface="Times New Roman" panose="02020603050405020304" pitchFamily="18" charset="0"/>
                <a:cs typeface="Times New Roman" panose="02020603050405020304" pitchFamily="18" charset="0"/>
              </a:rPr>
              <a:t>word</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cloud</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(also</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known</a:t>
            </a:r>
            <a:r>
              <a:rPr sz="1600" spc="5"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as</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tag</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cloud)</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is</a:t>
            </a:r>
            <a:r>
              <a:rPr sz="1600" spc="1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visual</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representation</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of</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words.</a:t>
            </a:r>
            <a:r>
              <a:rPr sz="1600" spc="5"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Cloud</a:t>
            </a:r>
            <a:endParaRPr sz="1600" dirty="0">
              <a:latin typeface="Times New Roman" panose="02020603050405020304" pitchFamily="18" charset="0"/>
              <a:cs typeface="Times New Roman" panose="02020603050405020304" pitchFamily="18" charset="0"/>
            </a:endParaRPr>
          </a:p>
          <a:p>
            <a:pPr marL="12700" marR="5080">
              <a:lnSpc>
                <a:spcPct val="130000"/>
              </a:lnSpc>
            </a:pPr>
            <a:r>
              <a:rPr sz="1600" dirty="0">
                <a:latin typeface="Times New Roman" panose="02020603050405020304" pitchFamily="18" charset="0"/>
                <a:cs typeface="Times New Roman" panose="02020603050405020304" pitchFamily="18" charset="0"/>
              </a:rPr>
              <a:t>creators</a:t>
            </a:r>
            <a:r>
              <a:rPr sz="1600" spc="2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are</a:t>
            </a:r>
            <a:r>
              <a:rPr sz="1600" spc="2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used</a:t>
            </a:r>
            <a:r>
              <a:rPr sz="1600" spc="2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to</a:t>
            </a:r>
            <a:r>
              <a:rPr sz="1600" spc="2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highlight</a:t>
            </a:r>
            <a:r>
              <a:rPr sz="1600" spc="2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popular</a:t>
            </a:r>
            <a:r>
              <a:rPr sz="1600" spc="2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words</a:t>
            </a:r>
            <a:r>
              <a:rPr sz="1600" spc="2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and</a:t>
            </a:r>
            <a:r>
              <a:rPr sz="1600" spc="25"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phrases</a:t>
            </a:r>
            <a:r>
              <a:rPr sz="1600" spc="2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based</a:t>
            </a:r>
            <a:r>
              <a:rPr sz="1600" spc="2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on</a:t>
            </a:r>
            <a:r>
              <a:rPr sz="1600" spc="2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frequency</a:t>
            </a:r>
            <a:r>
              <a:rPr sz="1600" spc="25" dirty="0">
                <a:latin typeface="Times New Roman" panose="02020603050405020304" pitchFamily="18" charset="0"/>
                <a:cs typeface="Times New Roman" panose="02020603050405020304" pitchFamily="18" charset="0"/>
              </a:rPr>
              <a:t> </a:t>
            </a:r>
            <a:r>
              <a:rPr sz="1600" spc="-25" dirty="0">
                <a:latin typeface="Times New Roman" panose="02020603050405020304" pitchFamily="18" charset="0"/>
                <a:cs typeface="Times New Roman" panose="02020603050405020304" pitchFamily="18" charset="0"/>
              </a:rPr>
              <a:t>and </a:t>
            </a:r>
            <a:r>
              <a:rPr sz="1600" spc="-20" dirty="0">
                <a:latin typeface="Times New Roman" panose="02020603050405020304" pitchFamily="18" charset="0"/>
                <a:cs typeface="Times New Roman" panose="02020603050405020304" pitchFamily="18" charset="0"/>
              </a:rPr>
              <a:t>relevance.</a:t>
            </a:r>
            <a:r>
              <a:rPr sz="1600" dirty="0">
                <a:latin typeface="Times New Roman" panose="02020603050405020304" pitchFamily="18" charset="0"/>
                <a:cs typeface="Times New Roman" panose="02020603050405020304" pitchFamily="18" charset="0"/>
              </a:rPr>
              <a:t> They</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provide you</a:t>
            </a:r>
            <a:r>
              <a:rPr sz="1600" spc="5" dirty="0">
                <a:latin typeface="Times New Roman" panose="02020603050405020304" pitchFamily="18" charset="0"/>
                <a:cs typeface="Times New Roman" panose="02020603050405020304" pitchFamily="18" charset="0"/>
              </a:rPr>
              <a:t> </a:t>
            </a:r>
            <a:r>
              <a:rPr sz="1600" spc="80" dirty="0">
                <a:latin typeface="Times New Roman" panose="02020603050405020304" pitchFamily="18" charset="0"/>
                <a:cs typeface="Times New Roman" panose="02020603050405020304" pitchFamily="18" charset="0"/>
              </a:rPr>
              <a:t>with</a:t>
            </a:r>
            <a:r>
              <a:rPr sz="1600" dirty="0">
                <a:latin typeface="Times New Roman" panose="02020603050405020304" pitchFamily="18" charset="0"/>
                <a:cs typeface="Times New Roman" panose="02020603050405020304" pitchFamily="18" charset="0"/>
              </a:rPr>
              <a:t> quick</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and simple</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visual insights</a:t>
            </a:r>
            <a:r>
              <a:rPr sz="1600" spc="5" dirty="0">
                <a:latin typeface="Times New Roman" panose="02020603050405020304" pitchFamily="18" charset="0"/>
                <a:cs typeface="Times New Roman" panose="02020603050405020304" pitchFamily="18" charset="0"/>
              </a:rPr>
              <a:t> </a:t>
            </a:r>
            <a:r>
              <a:rPr sz="1600" spc="50" dirty="0">
                <a:latin typeface="Times New Roman" panose="02020603050405020304" pitchFamily="18" charset="0"/>
                <a:cs typeface="Times New Roman" panose="02020603050405020304" pitchFamily="18" charset="0"/>
              </a:rPr>
              <a:t>that</a:t>
            </a:r>
            <a:r>
              <a:rPr sz="1600" spc="5" dirty="0">
                <a:latin typeface="Times New Roman" panose="02020603050405020304" pitchFamily="18" charset="0"/>
                <a:cs typeface="Times New Roman" panose="02020603050405020304" pitchFamily="18" charset="0"/>
              </a:rPr>
              <a:t> </a:t>
            </a:r>
            <a:r>
              <a:rPr sz="1600" spc="-20" dirty="0">
                <a:latin typeface="Times New Roman" panose="02020603050405020304" pitchFamily="18" charset="0"/>
                <a:cs typeface="Times New Roman" panose="02020603050405020304" pitchFamily="18" charset="0"/>
              </a:rPr>
              <a:t>can</a:t>
            </a:r>
            <a:r>
              <a:rPr sz="1600" dirty="0">
                <a:latin typeface="Times New Roman" panose="02020603050405020304" pitchFamily="18" charset="0"/>
                <a:cs typeface="Times New Roman" panose="02020603050405020304" pitchFamily="18" charset="0"/>
              </a:rPr>
              <a:t> lead</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to </a:t>
            </a:r>
            <a:r>
              <a:rPr sz="1600" spc="-20" dirty="0">
                <a:latin typeface="Times New Roman" panose="02020603050405020304" pitchFamily="18" charset="0"/>
                <a:cs typeface="Times New Roman" panose="02020603050405020304" pitchFamily="18" charset="0"/>
              </a:rPr>
              <a:t>more </a:t>
            </a:r>
            <a:r>
              <a:rPr sz="1600" spc="65" dirty="0">
                <a:latin typeface="Times New Roman" panose="02020603050405020304" pitchFamily="18" charset="0"/>
                <a:cs typeface="Times New Roman" panose="02020603050405020304" pitchFamily="18" charset="0"/>
              </a:rPr>
              <a:t>in-</a:t>
            </a:r>
            <a:r>
              <a:rPr sz="1600" dirty="0">
                <a:latin typeface="Times New Roman" panose="02020603050405020304" pitchFamily="18" charset="0"/>
                <a:cs typeface="Times New Roman" panose="02020603050405020304" pitchFamily="18" charset="0"/>
              </a:rPr>
              <a:t>depth</a:t>
            </a:r>
            <a:r>
              <a:rPr sz="1600" spc="114"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analyses.</a:t>
            </a:r>
            <a:endParaRPr sz="1600" dirty="0">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3095600" y="2475300"/>
            <a:ext cx="5197302" cy="2440199"/>
          </a:xfrm>
          <a:prstGeom prst="rect">
            <a:avLst/>
          </a:prstGeom>
        </p:spPr>
      </p:pic>
      <p:sp>
        <p:nvSpPr>
          <p:cNvPr id="6" name="object 6"/>
          <p:cNvSpPr txBox="1"/>
          <p:nvPr/>
        </p:nvSpPr>
        <p:spPr>
          <a:xfrm>
            <a:off x="578649" y="3340325"/>
            <a:ext cx="2078989" cy="681597"/>
          </a:xfrm>
          <a:prstGeom prst="rect">
            <a:avLst/>
          </a:prstGeom>
          <a:solidFill>
            <a:srgbClr val="F9CB9B"/>
          </a:solidFill>
          <a:ln w="9524">
            <a:solidFill>
              <a:srgbClr val="F4FCFF"/>
            </a:solidFill>
          </a:ln>
        </p:spPr>
        <p:txBody>
          <a:bodyPr vert="horz" wrap="square" lIns="0" tIns="65405" rIns="0" bIns="0" rtlCol="0">
            <a:spAutoFit/>
          </a:bodyPr>
          <a:lstStyle/>
          <a:p>
            <a:pPr marL="85725">
              <a:lnSpc>
                <a:spcPct val="100000"/>
              </a:lnSpc>
              <a:spcBef>
                <a:spcPts val="515"/>
              </a:spcBef>
            </a:pPr>
            <a:r>
              <a:rPr sz="2400" dirty="0">
                <a:latin typeface="Times New Roman" panose="02020603050405020304" pitchFamily="18" charset="0"/>
                <a:cs typeface="Times New Roman" panose="02020603050405020304" pitchFamily="18" charset="0"/>
              </a:rPr>
              <a:t>Example</a:t>
            </a:r>
            <a:r>
              <a:rPr sz="2400" spc="-5" dirty="0">
                <a:latin typeface="Times New Roman" panose="02020603050405020304" pitchFamily="18" charset="0"/>
                <a:cs typeface="Times New Roman" panose="02020603050405020304" pitchFamily="18" charset="0"/>
              </a:rPr>
              <a:t> </a:t>
            </a:r>
            <a:r>
              <a:rPr sz="4000" spc="-50" dirty="0">
                <a:latin typeface="Times New Roman" panose="02020603050405020304" pitchFamily="18" charset="0"/>
                <a:cs typeface="Times New Roman" panose="02020603050405020304" pitchFamily="18" charset="0"/>
              </a:rPr>
              <a:t>→</a:t>
            </a:r>
            <a:endParaRPr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8058" y="-29783"/>
            <a:ext cx="7634605" cy="726440"/>
          </a:xfrm>
          <a:prstGeom prst="rect">
            <a:avLst/>
          </a:prstGeom>
        </p:spPr>
        <p:txBody>
          <a:bodyPr vert="horz" wrap="square" lIns="0" tIns="12700" rIns="0" bIns="0" rtlCol="0">
            <a:spAutoFit/>
          </a:bodyPr>
          <a:lstStyle/>
          <a:p>
            <a:pPr marL="12700">
              <a:lnSpc>
                <a:spcPct val="100000"/>
              </a:lnSpc>
              <a:spcBef>
                <a:spcPts val="100"/>
              </a:spcBef>
            </a:pPr>
            <a:r>
              <a:rPr sz="4600" i="0" u="sng" dirty="0">
                <a:latin typeface="Times New Roman" panose="02020603050405020304" pitchFamily="18" charset="0"/>
                <a:cs typeface="Times New Roman" panose="02020603050405020304" pitchFamily="18" charset="0"/>
              </a:rPr>
              <a:t>Applying</a:t>
            </a:r>
            <a:r>
              <a:rPr sz="4600" i="0" u="sng" spc="-25" dirty="0">
                <a:latin typeface="Times New Roman" panose="02020603050405020304" pitchFamily="18" charset="0"/>
                <a:cs typeface="Times New Roman" panose="02020603050405020304" pitchFamily="18" charset="0"/>
              </a:rPr>
              <a:t> </a:t>
            </a:r>
            <a:r>
              <a:rPr sz="4600" i="0" u="sng" dirty="0" err="1">
                <a:latin typeface="Times New Roman" panose="02020603050405020304" pitchFamily="18" charset="0"/>
                <a:cs typeface="Times New Roman" panose="02020603050405020304" pitchFamily="18" charset="0"/>
              </a:rPr>
              <a:t>WordCloud</a:t>
            </a:r>
            <a:r>
              <a:rPr sz="4600" i="0" u="sng" spc="-15" dirty="0">
                <a:latin typeface="Times New Roman" panose="02020603050405020304" pitchFamily="18" charset="0"/>
                <a:cs typeface="Times New Roman" panose="02020603050405020304" pitchFamily="18" charset="0"/>
              </a:rPr>
              <a:t> </a:t>
            </a:r>
            <a:r>
              <a:rPr lang="en-US" sz="4600" i="0" u="sng" dirty="0">
                <a:latin typeface="Times New Roman" panose="02020603050405020304" pitchFamily="18" charset="0"/>
                <a:cs typeface="Times New Roman" panose="02020603050405020304" pitchFamily="18" charset="0"/>
              </a:rPr>
              <a:t>O</a:t>
            </a:r>
            <a:r>
              <a:rPr sz="4600" i="0" u="sng" dirty="0" smtClean="0">
                <a:latin typeface="Times New Roman" panose="02020603050405020304" pitchFamily="18" charset="0"/>
                <a:cs typeface="Times New Roman" panose="02020603050405020304" pitchFamily="18" charset="0"/>
              </a:rPr>
              <a:t>n</a:t>
            </a:r>
            <a:r>
              <a:rPr sz="4600" i="0" u="sng" spc="-30" dirty="0" smtClean="0">
                <a:latin typeface="Times New Roman" panose="02020603050405020304" pitchFamily="18" charset="0"/>
                <a:cs typeface="Times New Roman" panose="02020603050405020304" pitchFamily="18" charset="0"/>
              </a:rPr>
              <a:t> </a:t>
            </a:r>
            <a:r>
              <a:rPr sz="4600" i="0" u="sng" spc="-10" dirty="0">
                <a:latin typeface="Times New Roman" panose="02020603050405020304" pitchFamily="18" charset="0"/>
                <a:cs typeface="Times New Roman" panose="02020603050405020304" pitchFamily="18" charset="0"/>
              </a:rPr>
              <a:t>Title</a:t>
            </a:r>
            <a:endParaRPr sz="4600" i="0" u="sng"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311699" y="1047750"/>
            <a:ext cx="3708049" cy="3427149"/>
          </a:xfrm>
          <a:prstGeom prst="rect">
            <a:avLst/>
          </a:prstGeom>
        </p:spPr>
      </p:pic>
      <p:sp>
        <p:nvSpPr>
          <p:cNvPr id="4" name="object 4"/>
          <p:cNvSpPr txBox="1"/>
          <p:nvPr/>
        </p:nvSpPr>
        <p:spPr>
          <a:xfrm>
            <a:off x="4495200" y="739374"/>
            <a:ext cx="4322445" cy="1867819"/>
          </a:xfrm>
          <a:prstGeom prst="rect">
            <a:avLst/>
          </a:prstGeom>
          <a:solidFill>
            <a:srgbClr val="FFF1F1"/>
          </a:solidFill>
          <a:ln w="9524">
            <a:solidFill>
              <a:srgbClr val="F4FCFF"/>
            </a:solidFill>
          </a:ln>
        </p:spPr>
        <p:txBody>
          <a:bodyPr vert="horz" wrap="square" lIns="0" tIns="142875" rIns="0" bIns="0" rtlCol="0">
            <a:spAutoFit/>
          </a:bodyPr>
          <a:lstStyle/>
          <a:p>
            <a:pPr marL="273050">
              <a:lnSpc>
                <a:spcPct val="100000"/>
              </a:lnSpc>
              <a:spcBef>
                <a:spcPts val="1125"/>
              </a:spcBef>
            </a:pPr>
            <a:r>
              <a:rPr sz="1400" dirty="0">
                <a:latin typeface="Times New Roman" panose="02020603050405020304" pitchFamily="18" charset="0"/>
                <a:cs typeface="Times New Roman" panose="02020603050405020304" pitchFamily="18" charset="0"/>
              </a:rPr>
              <a:t>Most</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occurred</a:t>
            </a:r>
            <a:r>
              <a:rPr sz="1400" spc="-2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words</a:t>
            </a:r>
            <a:r>
              <a:rPr sz="1400" spc="-2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present</a:t>
            </a:r>
            <a:r>
              <a:rPr sz="1400" spc="-3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in</a:t>
            </a:r>
            <a:r>
              <a:rPr sz="1400" spc="-25"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Title</a:t>
            </a:r>
            <a:r>
              <a:rPr sz="1400" b="1" spc="-2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are:-</a:t>
            </a:r>
            <a:endParaRPr sz="1400" dirty="0">
              <a:latin typeface="Times New Roman" panose="02020603050405020304" pitchFamily="18" charset="0"/>
              <a:cs typeface="Times New Roman" panose="02020603050405020304" pitchFamily="18" charset="0"/>
            </a:endParaRPr>
          </a:p>
          <a:p>
            <a:pPr marL="1083945" indent="-372745">
              <a:lnSpc>
                <a:spcPct val="100000"/>
              </a:lnSpc>
              <a:buChar char="●"/>
              <a:tabLst>
                <a:tab pos="1083945" algn="l"/>
                <a:tab pos="1084580" algn="l"/>
              </a:tabLst>
            </a:pPr>
            <a:r>
              <a:rPr sz="1400" b="1" spc="-20" dirty="0">
                <a:latin typeface="Times New Roman" panose="02020603050405020304" pitchFamily="18" charset="0"/>
                <a:cs typeface="Times New Roman" panose="02020603050405020304" pitchFamily="18" charset="0"/>
              </a:rPr>
              <a:t>Love</a:t>
            </a:r>
            <a:endParaRPr sz="1400" dirty="0">
              <a:latin typeface="Times New Roman" panose="02020603050405020304" pitchFamily="18" charset="0"/>
              <a:cs typeface="Times New Roman" panose="02020603050405020304" pitchFamily="18" charset="0"/>
            </a:endParaRPr>
          </a:p>
          <a:p>
            <a:pPr marL="1083945" indent="-372745">
              <a:lnSpc>
                <a:spcPct val="100000"/>
              </a:lnSpc>
              <a:buChar char="●"/>
              <a:tabLst>
                <a:tab pos="1083945" algn="l"/>
                <a:tab pos="1084580" algn="l"/>
              </a:tabLst>
            </a:pPr>
            <a:r>
              <a:rPr sz="1400" b="1" spc="-25" dirty="0">
                <a:latin typeface="Times New Roman" panose="02020603050405020304" pitchFamily="18" charset="0"/>
                <a:cs typeface="Times New Roman" panose="02020603050405020304" pitchFamily="18" charset="0"/>
              </a:rPr>
              <a:t>Man</a:t>
            </a:r>
            <a:endParaRPr sz="1400" dirty="0">
              <a:latin typeface="Times New Roman" panose="02020603050405020304" pitchFamily="18" charset="0"/>
              <a:cs typeface="Times New Roman" panose="02020603050405020304" pitchFamily="18" charset="0"/>
            </a:endParaRPr>
          </a:p>
          <a:p>
            <a:pPr marL="1083945" indent="-372745">
              <a:lnSpc>
                <a:spcPct val="100000"/>
              </a:lnSpc>
              <a:buChar char="●"/>
              <a:tabLst>
                <a:tab pos="1083945" algn="l"/>
                <a:tab pos="1084580" algn="l"/>
              </a:tabLst>
            </a:pPr>
            <a:r>
              <a:rPr sz="1400" b="1" spc="-10" dirty="0">
                <a:latin typeface="Times New Roman" panose="02020603050405020304" pitchFamily="18" charset="0"/>
                <a:cs typeface="Times New Roman" panose="02020603050405020304" pitchFamily="18" charset="0"/>
              </a:rPr>
              <a:t>World</a:t>
            </a:r>
            <a:endParaRPr sz="1400" dirty="0">
              <a:latin typeface="Times New Roman" panose="02020603050405020304" pitchFamily="18" charset="0"/>
              <a:cs typeface="Times New Roman" panose="02020603050405020304" pitchFamily="18" charset="0"/>
            </a:endParaRPr>
          </a:p>
          <a:p>
            <a:pPr marL="1083945" indent="-372745">
              <a:lnSpc>
                <a:spcPct val="100000"/>
              </a:lnSpc>
              <a:buChar char="●"/>
              <a:tabLst>
                <a:tab pos="1083945" algn="l"/>
                <a:tab pos="1084580" algn="l"/>
              </a:tabLst>
            </a:pPr>
            <a:r>
              <a:rPr sz="1400" b="1" spc="-10" dirty="0">
                <a:latin typeface="Times New Roman" panose="02020603050405020304" pitchFamily="18" charset="0"/>
                <a:cs typeface="Times New Roman" panose="02020603050405020304" pitchFamily="18" charset="0"/>
              </a:rPr>
              <a:t>Story</a:t>
            </a:r>
            <a:endParaRPr sz="1400" dirty="0">
              <a:latin typeface="Times New Roman" panose="02020603050405020304" pitchFamily="18" charset="0"/>
              <a:cs typeface="Times New Roman" panose="02020603050405020304" pitchFamily="18" charset="0"/>
            </a:endParaRPr>
          </a:p>
          <a:p>
            <a:pPr marL="1083945" indent="-372745">
              <a:lnSpc>
                <a:spcPct val="100000"/>
              </a:lnSpc>
              <a:buChar char="●"/>
              <a:tabLst>
                <a:tab pos="1083945" algn="l"/>
                <a:tab pos="1084580" algn="l"/>
              </a:tabLst>
            </a:pPr>
            <a:r>
              <a:rPr sz="1400" b="1" spc="-10" dirty="0">
                <a:latin typeface="Times New Roman" panose="02020603050405020304" pitchFamily="18" charset="0"/>
                <a:cs typeface="Times New Roman" panose="02020603050405020304" pitchFamily="18" charset="0"/>
              </a:rPr>
              <a:t>Christmas</a:t>
            </a:r>
            <a:endParaRPr sz="1400" dirty="0">
              <a:latin typeface="Times New Roman" panose="02020603050405020304" pitchFamily="18" charset="0"/>
              <a:cs typeface="Times New Roman" panose="02020603050405020304" pitchFamily="18" charset="0"/>
            </a:endParaRPr>
          </a:p>
          <a:p>
            <a:pPr marL="1083945" indent="-372745">
              <a:lnSpc>
                <a:spcPct val="100000"/>
              </a:lnSpc>
              <a:buChar char="●"/>
              <a:tabLst>
                <a:tab pos="1083945" algn="l"/>
                <a:tab pos="1084580" algn="l"/>
              </a:tabLst>
            </a:pPr>
            <a:r>
              <a:rPr sz="1400" b="1" spc="-20" dirty="0">
                <a:latin typeface="Times New Roman" panose="02020603050405020304" pitchFamily="18" charset="0"/>
                <a:cs typeface="Times New Roman" panose="02020603050405020304" pitchFamily="18" charset="0"/>
              </a:rPr>
              <a:t>Girl</a:t>
            </a:r>
            <a:endParaRPr sz="1400" dirty="0">
              <a:latin typeface="Times New Roman" panose="02020603050405020304" pitchFamily="18" charset="0"/>
              <a:cs typeface="Times New Roman" panose="02020603050405020304" pitchFamily="18" charset="0"/>
            </a:endParaRPr>
          </a:p>
          <a:p>
            <a:pPr marL="1083945" indent="-372745">
              <a:lnSpc>
                <a:spcPct val="100000"/>
              </a:lnSpc>
              <a:buChar char="●"/>
              <a:tabLst>
                <a:tab pos="1083945" algn="l"/>
                <a:tab pos="1084580" algn="l"/>
              </a:tabLst>
            </a:pPr>
            <a:r>
              <a:rPr sz="1400" b="1" spc="-25" dirty="0">
                <a:latin typeface="Times New Roman" panose="02020603050405020304" pitchFamily="18" charset="0"/>
                <a:cs typeface="Times New Roman" panose="02020603050405020304" pitchFamily="18" charset="0"/>
              </a:rPr>
              <a:t>Day</a:t>
            </a:r>
            <a:endParaRPr sz="1400" dirty="0">
              <a:latin typeface="Times New Roman" panose="02020603050405020304" pitchFamily="18" charset="0"/>
              <a:cs typeface="Times New Roman" panose="02020603050405020304" pitchFamily="18" charset="0"/>
            </a:endParaRPr>
          </a:p>
        </p:txBody>
      </p:sp>
      <p:pic>
        <p:nvPicPr>
          <p:cNvPr id="5" name="object 5"/>
          <p:cNvPicPr/>
          <p:nvPr/>
        </p:nvPicPr>
        <p:blipFill>
          <a:blip r:embed="rId3" cstate="print"/>
          <a:stretch>
            <a:fillRect/>
          </a:stretch>
        </p:blipFill>
        <p:spPr>
          <a:xfrm>
            <a:off x="4379124" y="3150399"/>
            <a:ext cx="3543302" cy="1993098"/>
          </a:xfrm>
          <a:prstGeom prst="rect">
            <a:avLst/>
          </a:prstGeom>
        </p:spPr>
      </p:pic>
      <p:sp>
        <p:nvSpPr>
          <p:cNvPr id="6" name="object 6"/>
          <p:cNvSpPr txBox="1"/>
          <p:nvPr/>
        </p:nvSpPr>
        <p:spPr>
          <a:xfrm>
            <a:off x="6450800" y="3302349"/>
            <a:ext cx="1093470" cy="573875"/>
          </a:xfrm>
          <a:prstGeom prst="rect">
            <a:avLst/>
          </a:prstGeom>
          <a:solidFill>
            <a:srgbClr val="6C9EEB"/>
          </a:solidFill>
        </p:spPr>
        <p:txBody>
          <a:bodyPr vert="horz" wrap="square" lIns="0" tIns="80645" rIns="0" bIns="0" rtlCol="0">
            <a:spAutoFit/>
          </a:bodyPr>
          <a:lstStyle/>
          <a:p>
            <a:pPr marL="115570" marR="180975" indent="-83820" algn="ctr">
              <a:lnSpc>
                <a:spcPct val="100000"/>
              </a:lnSpc>
              <a:spcBef>
                <a:spcPts val="635"/>
              </a:spcBef>
            </a:pPr>
            <a:r>
              <a:rPr sz="1000" spc="50" dirty="0">
                <a:latin typeface="Times New Roman" panose="02020603050405020304" pitchFamily="18" charset="0"/>
                <a:cs typeface="Times New Roman" panose="02020603050405020304" pitchFamily="18" charset="0"/>
              </a:rPr>
              <a:t>Why </a:t>
            </a:r>
            <a:r>
              <a:rPr sz="1200" b="1" spc="55" dirty="0">
                <a:latin typeface="Times New Roman" panose="02020603050405020304" pitchFamily="18" charset="0"/>
                <a:cs typeface="Times New Roman" panose="02020603050405020304" pitchFamily="18" charset="0"/>
              </a:rPr>
              <a:t>Christmas </a:t>
            </a:r>
            <a:r>
              <a:rPr sz="1000" spc="60" dirty="0">
                <a:latin typeface="Times New Roman" panose="02020603050405020304" pitchFamily="18" charset="0"/>
                <a:cs typeface="Times New Roman" panose="02020603050405020304" pitchFamily="18" charset="0"/>
              </a:rPr>
              <a:t>occurred</a:t>
            </a:r>
            <a:r>
              <a:rPr sz="1000" spc="30" dirty="0">
                <a:latin typeface="Times New Roman" panose="02020603050405020304" pitchFamily="18" charset="0"/>
                <a:cs typeface="Times New Roman" panose="02020603050405020304" pitchFamily="18" charset="0"/>
              </a:rPr>
              <a:t> </a:t>
            </a:r>
            <a:r>
              <a:rPr sz="1000" spc="10" dirty="0">
                <a:latin typeface="Times New Roman" panose="02020603050405020304" pitchFamily="18" charset="0"/>
                <a:cs typeface="Times New Roman" panose="02020603050405020304" pitchFamily="18" charset="0"/>
              </a:rPr>
              <a:t>?</a:t>
            </a:r>
            <a:endParaRPr sz="1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72857"/>
            <a:ext cx="7253564" cy="628377"/>
          </a:xfrm>
          <a:prstGeom prst="rect">
            <a:avLst/>
          </a:prstGeom>
        </p:spPr>
        <p:txBody>
          <a:bodyPr vert="horz" wrap="square" lIns="0" tIns="12700" rIns="0" bIns="0" rtlCol="0">
            <a:spAutoFit/>
          </a:bodyPr>
          <a:lstStyle/>
          <a:p>
            <a:pPr marL="12700">
              <a:lnSpc>
                <a:spcPct val="100000"/>
              </a:lnSpc>
              <a:spcBef>
                <a:spcPts val="100"/>
              </a:spcBef>
            </a:pPr>
            <a:r>
              <a:rPr sz="4000" b="1" i="0" u="sng" spc="-155" dirty="0" err="1">
                <a:latin typeface="Times New Roman" panose="02020603050405020304" pitchFamily="18" charset="0"/>
                <a:cs typeface="Times New Roman" panose="02020603050405020304" pitchFamily="18" charset="0"/>
              </a:rPr>
              <a:t>Barplot</a:t>
            </a:r>
            <a:r>
              <a:rPr sz="4000" b="1" i="0" u="sng" spc="-225" dirty="0">
                <a:latin typeface="Times New Roman" panose="02020603050405020304" pitchFamily="18" charset="0"/>
                <a:cs typeface="Times New Roman" panose="02020603050405020304" pitchFamily="18" charset="0"/>
              </a:rPr>
              <a:t> </a:t>
            </a:r>
            <a:r>
              <a:rPr lang="en-US" sz="4000" b="1" i="0" u="sng" spc="60" dirty="0">
                <a:latin typeface="Times New Roman" panose="02020603050405020304" pitchFamily="18" charset="0"/>
                <a:cs typeface="Times New Roman" panose="02020603050405020304" pitchFamily="18" charset="0"/>
              </a:rPr>
              <a:t>B</a:t>
            </a:r>
            <a:r>
              <a:rPr sz="4000" b="1" i="0" u="sng" spc="60" dirty="0" smtClean="0">
                <a:latin typeface="Times New Roman" panose="02020603050405020304" pitchFamily="18" charset="0"/>
                <a:cs typeface="Times New Roman" panose="02020603050405020304" pitchFamily="18" charset="0"/>
              </a:rPr>
              <a:t>ased</a:t>
            </a:r>
            <a:r>
              <a:rPr sz="4000" b="1" i="0" u="sng" spc="-225" dirty="0" smtClean="0">
                <a:latin typeface="Times New Roman" panose="02020603050405020304" pitchFamily="18" charset="0"/>
                <a:cs typeface="Times New Roman" panose="02020603050405020304" pitchFamily="18" charset="0"/>
              </a:rPr>
              <a:t> </a:t>
            </a:r>
            <a:r>
              <a:rPr lang="en-US" sz="4000" b="1" i="0" u="sng" dirty="0">
                <a:latin typeface="Times New Roman" panose="02020603050405020304" pitchFamily="18" charset="0"/>
                <a:cs typeface="Times New Roman" panose="02020603050405020304" pitchFamily="18" charset="0"/>
              </a:rPr>
              <a:t>O</a:t>
            </a:r>
            <a:r>
              <a:rPr sz="4000" b="1" i="0" u="sng" dirty="0" smtClean="0">
                <a:latin typeface="Times New Roman" panose="02020603050405020304" pitchFamily="18" charset="0"/>
                <a:cs typeface="Times New Roman" panose="02020603050405020304" pitchFamily="18" charset="0"/>
              </a:rPr>
              <a:t>n</a:t>
            </a:r>
            <a:r>
              <a:rPr sz="4000" b="1" i="0" u="sng" spc="-220" dirty="0" smtClean="0">
                <a:latin typeface="Times New Roman" panose="02020603050405020304" pitchFamily="18" charset="0"/>
                <a:cs typeface="Times New Roman" panose="02020603050405020304" pitchFamily="18" charset="0"/>
              </a:rPr>
              <a:t> </a:t>
            </a:r>
            <a:r>
              <a:rPr lang="en-US" sz="4000" b="1" i="0" u="sng" spc="-105" dirty="0">
                <a:latin typeface="Times New Roman" panose="02020603050405020304" pitchFamily="18" charset="0"/>
                <a:cs typeface="Times New Roman" panose="02020603050405020304" pitchFamily="18" charset="0"/>
              </a:rPr>
              <a:t>R</a:t>
            </a:r>
            <a:r>
              <a:rPr sz="4000" b="1" i="0" u="sng" spc="-105" dirty="0" smtClean="0">
                <a:latin typeface="Times New Roman" panose="02020603050405020304" pitchFamily="18" charset="0"/>
                <a:cs typeface="Times New Roman" panose="02020603050405020304" pitchFamily="18" charset="0"/>
              </a:rPr>
              <a:t>elease</a:t>
            </a:r>
            <a:r>
              <a:rPr sz="4000" b="1" i="0" u="sng" spc="-225" dirty="0" smtClean="0">
                <a:latin typeface="Times New Roman" panose="02020603050405020304" pitchFamily="18" charset="0"/>
                <a:cs typeface="Times New Roman" panose="02020603050405020304" pitchFamily="18" charset="0"/>
              </a:rPr>
              <a:t> </a:t>
            </a:r>
            <a:r>
              <a:rPr lang="en-US" sz="4000" b="1" i="0" u="sng" spc="-10" dirty="0">
                <a:latin typeface="Times New Roman" panose="02020603050405020304" pitchFamily="18" charset="0"/>
                <a:cs typeface="Times New Roman" panose="02020603050405020304" pitchFamily="18" charset="0"/>
              </a:rPr>
              <a:t>M</a:t>
            </a:r>
            <a:r>
              <a:rPr sz="4000" b="1" i="0" u="sng" spc="-10" dirty="0" smtClean="0">
                <a:latin typeface="Times New Roman" panose="02020603050405020304" pitchFamily="18" charset="0"/>
                <a:cs typeface="Times New Roman" panose="02020603050405020304" pitchFamily="18" charset="0"/>
              </a:rPr>
              <a:t>onth</a:t>
            </a:r>
            <a:endParaRPr sz="4000" b="1" i="0" u="sng"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52400" y="749975"/>
            <a:ext cx="8736228" cy="3748380"/>
          </a:xfrm>
          <a:prstGeom prst="rect">
            <a:avLst/>
          </a:prstGeom>
        </p:spPr>
      </p:pic>
      <p:sp>
        <p:nvSpPr>
          <p:cNvPr id="4" name="object 4"/>
          <p:cNvSpPr txBox="1"/>
          <p:nvPr/>
        </p:nvSpPr>
        <p:spPr>
          <a:xfrm>
            <a:off x="265900" y="4678929"/>
            <a:ext cx="8954300" cy="197490"/>
          </a:xfrm>
          <a:prstGeom prst="rect">
            <a:avLst/>
          </a:prstGeom>
        </p:spPr>
        <p:txBody>
          <a:bodyPr vert="horz" wrap="square" lIns="0" tIns="12700" rIns="0" bIns="0" rtlCol="0">
            <a:spAutoFit/>
          </a:bodyPr>
          <a:lstStyle/>
          <a:p>
            <a:pPr marL="184150" indent="-171450">
              <a:lnSpc>
                <a:spcPct val="100000"/>
              </a:lnSpc>
              <a:spcBef>
                <a:spcPts val="100"/>
              </a:spcBef>
              <a:buFont typeface="Arial" panose="020B0604020202020204" pitchFamily="34" charset="0"/>
              <a:buChar char="•"/>
            </a:pPr>
            <a:r>
              <a:rPr sz="1200" spc="-40" dirty="0">
                <a:latin typeface="Arial" panose="020B0604020202020204" pitchFamily="34" charset="0"/>
                <a:cs typeface="Arial" panose="020B0604020202020204" pitchFamily="34" charset="0"/>
              </a:rPr>
              <a:t>We</a:t>
            </a:r>
            <a:r>
              <a:rPr sz="1200" spc="-25" dirty="0">
                <a:latin typeface="Arial" panose="020B0604020202020204" pitchFamily="34" charset="0"/>
                <a:cs typeface="Arial" panose="020B0604020202020204" pitchFamily="34" charset="0"/>
              </a:rPr>
              <a:t> </a:t>
            </a:r>
            <a:r>
              <a:rPr sz="1200" dirty="0">
                <a:latin typeface="Arial" panose="020B0604020202020204" pitchFamily="34" charset="0"/>
                <a:cs typeface="Arial" panose="020B0604020202020204" pitchFamily="34" charset="0"/>
              </a:rPr>
              <a:t>can</a:t>
            </a:r>
            <a:r>
              <a:rPr sz="1200" spc="-10" dirty="0">
                <a:latin typeface="Arial" panose="020B0604020202020204" pitchFamily="34" charset="0"/>
                <a:cs typeface="Arial" panose="020B0604020202020204" pitchFamily="34" charset="0"/>
              </a:rPr>
              <a:t> </a:t>
            </a:r>
            <a:r>
              <a:rPr sz="1200" dirty="0">
                <a:latin typeface="Arial" panose="020B0604020202020204" pitchFamily="34" charset="0"/>
                <a:cs typeface="Arial" panose="020B0604020202020204" pitchFamily="34" charset="0"/>
              </a:rPr>
              <a:t>say</a:t>
            </a:r>
            <a:r>
              <a:rPr sz="1200" spc="-15" dirty="0">
                <a:latin typeface="Arial" panose="020B0604020202020204" pitchFamily="34" charset="0"/>
                <a:cs typeface="Arial" panose="020B0604020202020204" pitchFamily="34" charset="0"/>
              </a:rPr>
              <a:t> </a:t>
            </a:r>
            <a:r>
              <a:rPr sz="1200" dirty="0">
                <a:latin typeface="Arial" panose="020B0604020202020204" pitchFamily="34" charset="0"/>
                <a:cs typeface="Arial" panose="020B0604020202020204" pitchFamily="34" charset="0"/>
              </a:rPr>
              <a:t>that</a:t>
            </a:r>
            <a:r>
              <a:rPr sz="1200" spc="-15" dirty="0">
                <a:latin typeface="Arial" panose="020B0604020202020204" pitchFamily="34" charset="0"/>
                <a:cs typeface="Arial" panose="020B0604020202020204" pitchFamily="34" charset="0"/>
              </a:rPr>
              <a:t> </a:t>
            </a:r>
            <a:r>
              <a:rPr sz="1200" dirty="0">
                <a:latin typeface="Arial" panose="020B0604020202020204" pitchFamily="34" charset="0"/>
                <a:cs typeface="Arial" panose="020B0604020202020204" pitchFamily="34" charset="0"/>
              </a:rPr>
              <a:t>December</a:t>
            </a:r>
            <a:r>
              <a:rPr sz="1200" spc="-15" dirty="0">
                <a:latin typeface="Arial" panose="020B0604020202020204" pitchFamily="34" charset="0"/>
                <a:cs typeface="Arial" panose="020B0604020202020204" pitchFamily="34" charset="0"/>
              </a:rPr>
              <a:t> </a:t>
            </a:r>
            <a:r>
              <a:rPr sz="1200" dirty="0">
                <a:latin typeface="Arial" panose="020B0604020202020204" pitchFamily="34" charset="0"/>
                <a:cs typeface="Arial" panose="020B0604020202020204" pitchFamily="34" charset="0"/>
              </a:rPr>
              <a:t>is</a:t>
            </a:r>
            <a:r>
              <a:rPr sz="1200" spc="-15" dirty="0">
                <a:latin typeface="Arial" panose="020B0604020202020204" pitchFamily="34" charset="0"/>
                <a:cs typeface="Arial" panose="020B0604020202020204" pitchFamily="34" charset="0"/>
              </a:rPr>
              <a:t> </a:t>
            </a:r>
            <a:r>
              <a:rPr sz="1200" dirty="0">
                <a:latin typeface="Arial" panose="020B0604020202020204" pitchFamily="34" charset="0"/>
                <a:cs typeface="Arial" panose="020B0604020202020204" pitchFamily="34" charset="0"/>
              </a:rPr>
              <a:t>the</a:t>
            </a:r>
            <a:r>
              <a:rPr sz="1200" spc="-15" dirty="0">
                <a:latin typeface="Arial" panose="020B0604020202020204" pitchFamily="34" charset="0"/>
                <a:cs typeface="Arial" panose="020B0604020202020204" pitchFamily="34" charset="0"/>
              </a:rPr>
              <a:t> </a:t>
            </a:r>
            <a:r>
              <a:rPr sz="1200" dirty="0">
                <a:latin typeface="Arial" panose="020B0604020202020204" pitchFamily="34" charset="0"/>
                <a:cs typeface="Arial" panose="020B0604020202020204" pitchFamily="34" charset="0"/>
              </a:rPr>
              <a:t>holiday</a:t>
            </a:r>
            <a:r>
              <a:rPr sz="1200" spc="-15" dirty="0">
                <a:latin typeface="Arial" panose="020B0604020202020204" pitchFamily="34" charset="0"/>
                <a:cs typeface="Arial" panose="020B0604020202020204" pitchFamily="34" charset="0"/>
              </a:rPr>
              <a:t> </a:t>
            </a:r>
            <a:r>
              <a:rPr sz="1200" dirty="0">
                <a:latin typeface="Arial" panose="020B0604020202020204" pitchFamily="34" charset="0"/>
                <a:cs typeface="Arial" panose="020B0604020202020204" pitchFamily="34" charset="0"/>
              </a:rPr>
              <a:t>season</a:t>
            </a:r>
            <a:r>
              <a:rPr sz="1200" spc="-15" dirty="0">
                <a:latin typeface="Arial" panose="020B0604020202020204" pitchFamily="34" charset="0"/>
                <a:cs typeface="Arial" panose="020B0604020202020204" pitchFamily="34" charset="0"/>
              </a:rPr>
              <a:t> </a:t>
            </a:r>
            <a:r>
              <a:rPr sz="1200" dirty="0">
                <a:latin typeface="Arial" panose="020B0604020202020204" pitchFamily="34" charset="0"/>
                <a:cs typeface="Arial" panose="020B0604020202020204" pitchFamily="34" charset="0"/>
              </a:rPr>
              <a:t>and</a:t>
            </a:r>
            <a:r>
              <a:rPr sz="1200" spc="-10" dirty="0">
                <a:latin typeface="Arial" panose="020B0604020202020204" pitchFamily="34" charset="0"/>
                <a:cs typeface="Arial" panose="020B0604020202020204" pitchFamily="34" charset="0"/>
              </a:rPr>
              <a:t> </a:t>
            </a:r>
            <a:r>
              <a:rPr sz="1200" dirty="0">
                <a:latin typeface="Arial" panose="020B0604020202020204" pitchFamily="34" charset="0"/>
                <a:cs typeface="Arial" panose="020B0604020202020204" pitchFamily="34" charset="0"/>
              </a:rPr>
              <a:t>it</a:t>
            </a:r>
            <a:r>
              <a:rPr sz="1200" spc="-15" dirty="0">
                <a:latin typeface="Arial" panose="020B0604020202020204" pitchFamily="34" charset="0"/>
                <a:cs typeface="Arial" panose="020B0604020202020204" pitchFamily="34" charset="0"/>
              </a:rPr>
              <a:t> </a:t>
            </a:r>
            <a:r>
              <a:rPr sz="1200" dirty="0">
                <a:latin typeface="Arial" panose="020B0604020202020204" pitchFamily="34" charset="0"/>
                <a:cs typeface="Arial" panose="020B0604020202020204" pitchFamily="34" charset="0"/>
              </a:rPr>
              <a:t>also</a:t>
            </a:r>
            <a:r>
              <a:rPr sz="1200" spc="-10" dirty="0">
                <a:latin typeface="Arial" panose="020B0604020202020204" pitchFamily="34" charset="0"/>
                <a:cs typeface="Arial" panose="020B0604020202020204" pitchFamily="34" charset="0"/>
              </a:rPr>
              <a:t> </a:t>
            </a:r>
            <a:r>
              <a:rPr sz="1200" dirty="0">
                <a:latin typeface="Arial" panose="020B0604020202020204" pitchFamily="34" charset="0"/>
                <a:cs typeface="Arial" panose="020B0604020202020204" pitchFamily="34" charset="0"/>
              </a:rPr>
              <a:t>has</a:t>
            </a:r>
            <a:r>
              <a:rPr sz="1200" spc="-10" dirty="0">
                <a:latin typeface="Arial" panose="020B0604020202020204" pitchFamily="34" charset="0"/>
                <a:cs typeface="Arial" panose="020B0604020202020204" pitchFamily="34" charset="0"/>
              </a:rPr>
              <a:t> </a:t>
            </a:r>
            <a:r>
              <a:rPr sz="1200" dirty="0">
                <a:latin typeface="Arial" panose="020B0604020202020204" pitchFamily="34" charset="0"/>
                <a:cs typeface="Arial" panose="020B0604020202020204" pitchFamily="34" charset="0"/>
              </a:rPr>
              <a:t>Christmas,</a:t>
            </a:r>
            <a:r>
              <a:rPr sz="1200" spc="-10" dirty="0">
                <a:latin typeface="Arial" panose="020B0604020202020204" pitchFamily="34" charset="0"/>
                <a:cs typeface="Arial" panose="020B0604020202020204" pitchFamily="34" charset="0"/>
              </a:rPr>
              <a:t> </a:t>
            </a:r>
            <a:r>
              <a:rPr sz="1200" dirty="0">
                <a:latin typeface="Arial" panose="020B0604020202020204" pitchFamily="34" charset="0"/>
                <a:cs typeface="Arial" panose="020B0604020202020204" pitchFamily="34" charset="0"/>
              </a:rPr>
              <a:t>so</a:t>
            </a:r>
            <a:r>
              <a:rPr sz="1200" spc="-15" dirty="0">
                <a:latin typeface="Arial" panose="020B0604020202020204" pitchFamily="34" charset="0"/>
                <a:cs typeface="Arial" panose="020B0604020202020204" pitchFamily="34" charset="0"/>
              </a:rPr>
              <a:t> </a:t>
            </a:r>
            <a:r>
              <a:rPr sz="1200" dirty="0">
                <a:latin typeface="Arial" panose="020B0604020202020204" pitchFamily="34" charset="0"/>
                <a:cs typeface="Arial" panose="020B0604020202020204" pitchFamily="34" charset="0"/>
              </a:rPr>
              <a:t>in</a:t>
            </a:r>
            <a:r>
              <a:rPr sz="1200" spc="-15" dirty="0">
                <a:latin typeface="Arial" panose="020B0604020202020204" pitchFamily="34" charset="0"/>
                <a:cs typeface="Arial" panose="020B0604020202020204" pitchFamily="34" charset="0"/>
              </a:rPr>
              <a:t> </a:t>
            </a:r>
            <a:r>
              <a:rPr sz="1200" dirty="0">
                <a:latin typeface="Arial" panose="020B0604020202020204" pitchFamily="34" charset="0"/>
                <a:cs typeface="Arial" panose="020B0604020202020204" pitchFamily="34" charset="0"/>
              </a:rPr>
              <a:t>that</a:t>
            </a:r>
            <a:r>
              <a:rPr sz="1200" spc="-15" dirty="0">
                <a:latin typeface="Arial" panose="020B0604020202020204" pitchFamily="34" charset="0"/>
                <a:cs typeface="Arial" panose="020B0604020202020204" pitchFamily="34" charset="0"/>
              </a:rPr>
              <a:t> </a:t>
            </a:r>
            <a:r>
              <a:rPr sz="1200" dirty="0">
                <a:latin typeface="Arial" panose="020B0604020202020204" pitchFamily="34" charset="0"/>
                <a:cs typeface="Arial" panose="020B0604020202020204" pitchFamily="34" charset="0"/>
              </a:rPr>
              <a:t>month</a:t>
            </a:r>
            <a:r>
              <a:rPr sz="1200" spc="-15" dirty="0">
                <a:latin typeface="Arial" panose="020B0604020202020204" pitchFamily="34" charset="0"/>
                <a:cs typeface="Arial" panose="020B0604020202020204" pitchFamily="34" charset="0"/>
              </a:rPr>
              <a:t> </a:t>
            </a:r>
            <a:r>
              <a:rPr sz="1200" dirty="0">
                <a:latin typeface="Arial" panose="020B0604020202020204" pitchFamily="34" charset="0"/>
                <a:cs typeface="Arial" panose="020B0604020202020204" pitchFamily="34" charset="0"/>
              </a:rPr>
              <a:t>most</a:t>
            </a:r>
            <a:r>
              <a:rPr sz="1200" spc="-15" dirty="0">
                <a:latin typeface="Arial" panose="020B0604020202020204" pitchFamily="34" charset="0"/>
                <a:cs typeface="Arial" panose="020B0604020202020204" pitchFamily="34" charset="0"/>
              </a:rPr>
              <a:t> </a:t>
            </a:r>
            <a:r>
              <a:rPr sz="1200" dirty="0">
                <a:latin typeface="Arial" panose="020B0604020202020204" pitchFamily="34" charset="0"/>
                <a:cs typeface="Arial" panose="020B0604020202020204" pitchFamily="34" charset="0"/>
              </a:rPr>
              <a:t>of</a:t>
            </a:r>
            <a:r>
              <a:rPr sz="1200" spc="-10" dirty="0">
                <a:latin typeface="Arial" panose="020B0604020202020204" pitchFamily="34" charset="0"/>
                <a:cs typeface="Arial" panose="020B0604020202020204" pitchFamily="34" charset="0"/>
              </a:rPr>
              <a:t> </a:t>
            </a:r>
            <a:r>
              <a:rPr sz="1200" dirty="0">
                <a:latin typeface="Arial" panose="020B0604020202020204" pitchFamily="34" charset="0"/>
                <a:cs typeface="Arial" panose="020B0604020202020204" pitchFamily="34" charset="0"/>
              </a:rPr>
              <a:t>the</a:t>
            </a:r>
            <a:r>
              <a:rPr sz="1200" spc="-15" dirty="0">
                <a:latin typeface="Arial" panose="020B0604020202020204" pitchFamily="34" charset="0"/>
                <a:cs typeface="Arial" panose="020B0604020202020204" pitchFamily="34" charset="0"/>
              </a:rPr>
              <a:t> </a:t>
            </a:r>
            <a:r>
              <a:rPr sz="1200" dirty="0">
                <a:latin typeface="Arial" panose="020B0604020202020204" pitchFamily="34" charset="0"/>
                <a:cs typeface="Arial" panose="020B0604020202020204" pitchFamily="34" charset="0"/>
              </a:rPr>
              <a:t>content</a:t>
            </a:r>
            <a:r>
              <a:rPr sz="1200" spc="-10" dirty="0">
                <a:latin typeface="Arial" panose="020B0604020202020204" pitchFamily="34" charset="0"/>
                <a:cs typeface="Arial" panose="020B0604020202020204" pitchFamily="34" charset="0"/>
              </a:rPr>
              <a:t> </a:t>
            </a:r>
            <a:r>
              <a:rPr sz="1200" dirty="0">
                <a:latin typeface="Arial" panose="020B0604020202020204" pitchFamily="34" charset="0"/>
                <a:cs typeface="Arial" panose="020B0604020202020204" pitchFamily="34" charset="0"/>
              </a:rPr>
              <a:t>got</a:t>
            </a:r>
            <a:r>
              <a:rPr sz="1200" spc="-5" dirty="0">
                <a:latin typeface="Arial" panose="020B0604020202020204" pitchFamily="34" charset="0"/>
                <a:cs typeface="Arial" panose="020B0604020202020204" pitchFamily="34" charset="0"/>
              </a:rPr>
              <a:t> </a:t>
            </a:r>
            <a:r>
              <a:rPr sz="1200" spc="-10" dirty="0">
                <a:latin typeface="Arial" panose="020B0604020202020204" pitchFamily="34" charset="0"/>
                <a:cs typeface="Arial" panose="020B0604020202020204" pitchFamily="34" charset="0"/>
              </a:rPr>
              <a:t>uploaded</a:t>
            </a:r>
            <a:r>
              <a:rPr sz="1200" spc="-10" dirty="0">
                <a:latin typeface="Times New Roman"/>
                <a:cs typeface="Times New Roman"/>
              </a:rPr>
              <a:t>.</a:t>
            </a:r>
            <a:endParaRPr sz="12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16" y="-117519"/>
            <a:ext cx="9104258" cy="882261"/>
          </a:xfrm>
          <a:prstGeom prst="rect">
            <a:avLst/>
          </a:prstGeom>
        </p:spPr>
        <p:txBody>
          <a:bodyPr vert="horz" wrap="square" lIns="0" tIns="81248" rIns="0" bIns="0" rtlCol="0">
            <a:spAutoFit/>
          </a:bodyPr>
          <a:lstStyle/>
          <a:p>
            <a:pPr marL="1626870">
              <a:lnSpc>
                <a:spcPct val="100000"/>
              </a:lnSpc>
              <a:spcBef>
                <a:spcPts val="100"/>
              </a:spcBef>
            </a:pPr>
            <a:r>
              <a:rPr sz="5200" b="1" i="0" u="sng" spc="130" dirty="0">
                <a:latin typeface="Cambria"/>
                <a:cs typeface="Cambria"/>
              </a:rPr>
              <a:t>Table</a:t>
            </a:r>
            <a:r>
              <a:rPr sz="5200" b="1" i="0" u="sng" spc="90" dirty="0">
                <a:latin typeface="Cambria"/>
                <a:cs typeface="Cambria"/>
              </a:rPr>
              <a:t> </a:t>
            </a:r>
            <a:r>
              <a:rPr sz="5200" b="1" i="0" u="sng" spc="100" dirty="0">
                <a:latin typeface="Cambria"/>
                <a:cs typeface="Cambria"/>
              </a:rPr>
              <a:t>Of</a:t>
            </a:r>
            <a:r>
              <a:rPr sz="5200" b="1" i="0" u="sng" spc="95" dirty="0">
                <a:latin typeface="Cambria"/>
                <a:cs typeface="Cambria"/>
              </a:rPr>
              <a:t> </a:t>
            </a:r>
            <a:r>
              <a:rPr sz="5200" b="1" i="0" u="sng" spc="114" dirty="0">
                <a:latin typeface="Cambria"/>
                <a:cs typeface="Cambria"/>
              </a:rPr>
              <a:t>Contents</a:t>
            </a:r>
            <a:endParaRPr sz="5200" i="0" u="sng" dirty="0">
              <a:latin typeface="Cambria"/>
              <a:cs typeface="Cambria"/>
            </a:endParaRPr>
          </a:p>
        </p:txBody>
      </p:sp>
      <p:sp>
        <p:nvSpPr>
          <p:cNvPr id="3" name="object 3"/>
          <p:cNvSpPr txBox="1"/>
          <p:nvPr/>
        </p:nvSpPr>
        <p:spPr>
          <a:xfrm>
            <a:off x="424924" y="966101"/>
            <a:ext cx="5163185" cy="2798445"/>
          </a:xfrm>
          <a:prstGeom prst="rect">
            <a:avLst/>
          </a:prstGeom>
        </p:spPr>
        <p:txBody>
          <a:bodyPr vert="horz" wrap="square" lIns="0" tIns="104140" rIns="0" bIns="0" rtlCol="0">
            <a:spAutoFit/>
          </a:bodyPr>
          <a:lstStyle/>
          <a:p>
            <a:pPr marL="327025" indent="-314960">
              <a:lnSpc>
                <a:spcPct val="100000"/>
              </a:lnSpc>
              <a:spcBef>
                <a:spcPts val="820"/>
              </a:spcBef>
              <a:buAutoNum type="arabicPeriod"/>
              <a:tabLst>
                <a:tab pos="327660" algn="l"/>
              </a:tabLst>
            </a:pPr>
            <a:r>
              <a:rPr sz="2000" b="1" dirty="0">
                <a:solidFill>
                  <a:srgbClr val="124F5C"/>
                </a:solidFill>
                <a:latin typeface="Times New Roman" panose="02020603050405020304" pitchFamily="18" charset="0"/>
                <a:cs typeface="Times New Roman" panose="02020603050405020304" pitchFamily="18" charset="0"/>
              </a:rPr>
              <a:t>Defining</a:t>
            </a:r>
            <a:r>
              <a:rPr sz="2000" b="1" spc="-40" dirty="0">
                <a:solidFill>
                  <a:srgbClr val="124F5C"/>
                </a:solidFill>
                <a:latin typeface="Times New Roman" panose="02020603050405020304" pitchFamily="18" charset="0"/>
                <a:cs typeface="Times New Roman" panose="02020603050405020304" pitchFamily="18" charset="0"/>
              </a:rPr>
              <a:t> </a:t>
            </a:r>
            <a:r>
              <a:rPr sz="2000" b="1" dirty="0">
                <a:solidFill>
                  <a:srgbClr val="124F5C"/>
                </a:solidFill>
                <a:latin typeface="Times New Roman" panose="02020603050405020304" pitchFamily="18" charset="0"/>
                <a:cs typeface="Times New Roman" panose="02020603050405020304" pitchFamily="18" charset="0"/>
              </a:rPr>
              <a:t>problem</a:t>
            </a:r>
            <a:r>
              <a:rPr sz="2000" b="1" spc="-35" dirty="0">
                <a:solidFill>
                  <a:srgbClr val="124F5C"/>
                </a:solidFill>
                <a:latin typeface="Times New Roman" panose="02020603050405020304" pitchFamily="18" charset="0"/>
                <a:cs typeface="Times New Roman" panose="02020603050405020304" pitchFamily="18" charset="0"/>
              </a:rPr>
              <a:t> </a:t>
            </a:r>
            <a:r>
              <a:rPr sz="2000" b="1" spc="-10" dirty="0">
                <a:solidFill>
                  <a:srgbClr val="124F5C"/>
                </a:solidFill>
                <a:latin typeface="Times New Roman" panose="02020603050405020304" pitchFamily="18" charset="0"/>
                <a:cs typeface="Times New Roman" panose="02020603050405020304" pitchFamily="18" charset="0"/>
              </a:rPr>
              <a:t>statement</a:t>
            </a:r>
            <a:endParaRPr sz="2000" dirty="0">
              <a:latin typeface="Times New Roman" panose="02020603050405020304" pitchFamily="18" charset="0"/>
              <a:cs typeface="Times New Roman" panose="02020603050405020304" pitchFamily="18" charset="0"/>
            </a:endParaRPr>
          </a:p>
          <a:p>
            <a:pPr marL="327025" indent="-314960">
              <a:lnSpc>
                <a:spcPct val="100000"/>
              </a:lnSpc>
              <a:spcBef>
                <a:spcPts val="715"/>
              </a:spcBef>
              <a:buAutoNum type="arabicPeriod"/>
              <a:tabLst>
                <a:tab pos="327660" algn="l"/>
              </a:tabLst>
            </a:pPr>
            <a:r>
              <a:rPr sz="2000" b="1" dirty="0">
                <a:solidFill>
                  <a:srgbClr val="124F5C"/>
                </a:solidFill>
                <a:latin typeface="Times New Roman" panose="02020603050405020304" pitchFamily="18" charset="0"/>
                <a:cs typeface="Times New Roman" panose="02020603050405020304" pitchFamily="18" charset="0"/>
              </a:rPr>
              <a:t>Data</a:t>
            </a:r>
            <a:r>
              <a:rPr sz="2000" b="1" spc="-35" dirty="0">
                <a:solidFill>
                  <a:srgbClr val="124F5C"/>
                </a:solidFill>
                <a:latin typeface="Times New Roman" panose="02020603050405020304" pitchFamily="18" charset="0"/>
                <a:cs typeface="Times New Roman" panose="02020603050405020304" pitchFamily="18" charset="0"/>
              </a:rPr>
              <a:t> </a:t>
            </a:r>
            <a:r>
              <a:rPr sz="2000" b="1" dirty="0">
                <a:solidFill>
                  <a:srgbClr val="124F5C"/>
                </a:solidFill>
                <a:latin typeface="Times New Roman" panose="02020603050405020304" pitchFamily="18" charset="0"/>
                <a:cs typeface="Times New Roman" panose="02020603050405020304" pitchFamily="18" charset="0"/>
              </a:rPr>
              <a:t>Cleaning</a:t>
            </a:r>
            <a:r>
              <a:rPr sz="2000" b="1" spc="-20" dirty="0">
                <a:solidFill>
                  <a:srgbClr val="124F5C"/>
                </a:solidFill>
                <a:latin typeface="Times New Roman" panose="02020603050405020304" pitchFamily="18" charset="0"/>
                <a:cs typeface="Times New Roman" panose="02020603050405020304" pitchFamily="18" charset="0"/>
              </a:rPr>
              <a:t> </a:t>
            </a:r>
            <a:r>
              <a:rPr sz="2000" b="1" dirty="0">
                <a:solidFill>
                  <a:srgbClr val="124F5C"/>
                </a:solidFill>
                <a:latin typeface="Times New Roman" panose="02020603050405020304" pitchFamily="18" charset="0"/>
                <a:cs typeface="Times New Roman" panose="02020603050405020304" pitchFamily="18" charset="0"/>
              </a:rPr>
              <a:t>&amp;</a:t>
            </a:r>
            <a:r>
              <a:rPr sz="2000" b="1" spc="-20" dirty="0">
                <a:solidFill>
                  <a:srgbClr val="124F5C"/>
                </a:solidFill>
                <a:latin typeface="Times New Roman" panose="02020603050405020304" pitchFamily="18" charset="0"/>
                <a:cs typeface="Times New Roman" panose="02020603050405020304" pitchFamily="18" charset="0"/>
              </a:rPr>
              <a:t> </a:t>
            </a:r>
            <a:r>
              <a:rPr sz="2000" b="1" spc="-10" dirty="0">
                <a:solidFill>
                  <a:srgbClr val="124F5C"/>
                </a:solidFill>
                <a:latin typeface="Times New Roman" panose="02020603050405020304" pitchFamily="18" charset="0"/>
                <a:cs typeface="Times New Roman" panose="02020603050405020304" pitchFamily="18" charset="0"/>
              </a:rPr>
              <a:t>visualization</a:t>
            </a:r>
            <a:endParaRPr sz="2000" dirty="0">
              <a:latin typeface="Times New Roman" panose="02020603050405020304" pitchFamily="18" charset="0"/>
              <a:cs typeface="Times New Roman" panose="02020603050405020304" pitchFamily="18" charset="0"/>
            </a:endParaRPr>
          </a:p>
          <a:p>
            <a:pPr marL="327025" indent="-314960">
              <a:lnSpc>
                <a:spcPct val="100000"/>
              </a:lnSpc>
              <a:spcBef>
                <a:spcPts val="720"/>
              </a:spcBef>
              <a:buAutoNum type="arabicPeriod" startAt="4"/>
              <a:tabLst>
                <a:tab pos="327660" algn="l"/>
              </a:tabLst>
            </a:pPr>
            <a:r>
              <a:rPr sz="2000" b="1" dirty="0">
                <a:solidFill>
                  <a:srgbClr val="124F5C"/>
                </a:solidFill>
                <a:latin typeface="Times New Roman" panose="02020603050405020304" pitchFamily="18" charset="0"/>
                <a:cs typeface="Times New Roman" panose="02020603050405020304" pitchFamily="18" charset="0"/>
              </a:rPr>
              <a:t>Data</a:t>
            </a:r>
            <a:r>
              <a:rPr sz="2000" b="1" spc="-20" dirty="0">
                <a:solidFill>
                  <a:srgbClr val="124F5C"/>
                </a:solidFill>
                <a:latin typeface="Times New Roman" panose="02020603050405020304" pitchFamily="18" charset="0"/>
                <a:cs typeface="Times New Roman" panose="02020603050405020304" pitchFamily="18" charset="0"/>
              </a:rPr>
              <a:t> </a:t>
            </a:r>
            <a:r>
              <a:rPr sz="2000" b="1" spc="-10" dirty="0">
                <a:solidFill>
                  <a:srgbClr val="124F5C"/>
                </a:solidFill>
                <a:latin typeface="Times New Roman" panose="02020603050405020304" pitchFamily="18" charset="0"/>
                <a:cs typeface="Times New Roman" panose="02020603050405020304" pitchFamily="18" charset="0"/>
              </a:rPr>
              <a:t>Preprocessing</a:t>
            </a:r>
            <a:endParaRPr sz="2000" dirty="0">
              <a:latin typeface="Times New Roman" panose="02020603050405020304" pitchFamily="18" charset="0"/>
              <a:cs typeface="Times New Roman" panose="02020603050405020304" pitchFamily="18" charset="0"/>
            </a:endParaRPr>
          </a:p>
          <a:p>
            <a:pPr marL="327025" indent="-314960">
              <a:lnSpc>
                <a:spcPct val="100000"/>
              </a:lnSpc>
              <a:spcBef>
                <a:spcPts val="720"/>
              </a:spcBef>
              <a:buAutoNum type="arabicPeriod" startAt="4"/>
              <a:tabLst>
                <a:tab pos="327660" algn="l"/>
              </a:tabLst>
            </a:pPr>
            <a:r>
              <a:rPr sz="2000" b="1" dirty="0">
                <a:solidFill>
                  <a:srgbClr val="124F5C"/>
                </a:solidFill>
                <a:latin typeface="Times New Roman" panose="02020603050405020304" pitchFamily="18" charset="0"/>
                <a:cs typeface="Times New Roman" panose="02020603050405020304" pitchFamily="18" charset="0"/>
              </a:rPr>
              <a:t>Feature</a:t>
            </a:r>
            <a:r>
              <a:rPr sz="2000" b="1" spc="-35" dirty="0">
                <a:solidFill>
                  <a:srgbClr val="124F5C"/>
                </a:solidFill>
                <a:latin typeface="Times New Roman" panose="02020603050405020304" pitchFamily="18" charset="0"/>
                <a:cs typeface="Times New Roman" panose="02020603050405020304" pitchFamily="18" charset="0"/>
              </a:rPr>
              <a:t> </a:t>
            </a:r>
            <a:r>
              <a:rPr sz="2000" b="1" spc="-10" dirty="0">
                <a:solidFill>
                  <a:srgbClr val="124F5C"/>
                </a:solidFill>
                <a:latin typeface="Times New Roman" panose="02020603050405020304" pitchFamily="18" charset="0"/>
                <a:cs typeface="Times New Roman" panose="02020603050405020304" pitchFamily="18" charset="0"/>
              </a:rPr>
              <a:t>Selection</a:t>
            </a:r>
            <a:endParaRPr sz="2000" dirty="0">
              <a:latin typeface="Times New Roman" panose="02020603050405020304" pitchFamily="18" charset="0"/>
              <a:cs typeface="Times New Roman" panose="02020603050405020304" pitchFamily="18" charset="0"/>
            </a:endParaRPr>
          </a:p>
          <a:p>
            <a:pPr marL="327025" indent="-314960">
              <a:lnSpc>
                <a:spcPct val="100000"/>
              </a:lnSpc>
              <a:spcBef>
                <a:spcPts val="720"/>
              </a:spcBef>
              <a:buAutoNum type="arabicPeriod" startAt="4"/>
              <a:tabLst>
                <a:tab pos="327660" algn="l"/>
              </a:tabLst>
            </a:pPr>
            <a:r>
              <a:rPr sz="2000" b="1" dirty="0">
                <a:solidFill>
                  <a:srgbClr val="124F5C"/>
                </a:solidFill>
                <a:latin typeface="Times New Roman" panose="02020603050405020304" pitchFamily="18" charset="0"/>
                <a:cs typeface="Times New Roman" panose="02020603050405020304" pitchFamily="18" charset="0"/>
              </a:rPr>
              <a:t>Applying</a:t>
            </a:r>
            <a:r>
              <a:rPr sz="2000" b="1" spc="-45" dirty="0">
                <a:solidFill>
                  <a:srgbClr val="124F5C"/>
                </a:solidFill>
                <a:latin typeface="Times New Roman" panose="02020603050405020304" pitchFamily="18" charset="0"/>
                <a:cs typeface="Times New Roman" panose="02020603050405020304" pitchFamily="18" charset="0"/>
              </a:rPr>
              <a:t> </a:t>
            </a:r>
            <a:r>
              <a:rPr sz="2000" b="1" dirty="0">
                <a:solidFill>
                  <a:srgbClr val="124F5C"/>
                </a:solidFill>
                <a:latin typeface="Times New Roman" panose="02020603050405020304" pitchFamily="18" charset="0"/>
                <a:cs typeface="Times New Roman" panose="02020603050405020304" pitchFamily="18" charset="0"/>
              </a:rPr>
              <a:t>different</a:t>
            </a:r>
            <a:r>
              <a:rPr sz="2000" b="1" spc="-45" dirty="0">
                <a:solidFill>
                  <a:srgbClr val="124F5C"/>
                </a:solidFill>
                <a:latin typeface="Times New Roman" panose="02020603050405020304" pitchFamily="18" charset="0"/>
                <a:cs typeface="Times New Roman" panose="02020603050405020304" pitchFamily="18" charset="0"/>
              </a:rPr>
              <a:t> </a:t>
            </a:r>
            <a:r>
              <a:rPr sz="2000" b="1" dirty="0">
                <a:solidFill>
                  <a:srgbClr val="124F5C"/>
                </a:solidFill>
                <a:latin typeface="Times New Roman" panose="02020603050405020304" pitchFamily="18" charset="0"/>
                <a:cs typeface="Times New Roman" panose="02020603050405020304" pitchFamily="18" charset="0"/>
              </a:rPr>
              <a:t>clustering</a:t>
            </a:r>
            <a:r>
              <a:rPr sz="2000" b="1" spc="-45" dirty="0">
                <a:solidFill>
                  <a:srgbClr val="124F5C"/>
                </a:solidFill>
                <a:latin typeface="Times New Roman" panose="02020603050405020304" pitchFamily="18" charset="0"/>
                <a:cs typeface="Times New Roman" panose="02020603050405020304" pitchFamily="18" charset="0"/>
              </a:rPr>
              <a:t> </a:t>
            </a:r>
            <a:r>
              <a:rPr sz="2000" b="1" spc="-10" dirty="0">
                <a:solidFill>
                  <a:srgbClr val="124F5C"/>
                </a:solidFill>
                <a:latin typeface="Times New Roman" panose="02020603050405020304" pitchFamily="18" charset="0"/>
                <a:cs typeface="Times New Roman" panose="02020603050405020304" pitchFamily="18" charset="0"/>
              </a:rPr>
              <a:t>methods</a:t>
            </a:r>
            <a:endParaRPr sz="2000" dirty="0">
              <a:latin typeface="Times New Roman" panose="02020603050405020304" pitchFamily="18" charset="0"/>
              <a:cs typeface="Times New Roman" panose="02020603050405020304" pitchFamily="18" charset="0"/>
            </a:endParaRPr>
          </a:p>
          <a:p>
            <a:pPr marL="327025" indent="-314960">
              <a:lnSpc>
                <a:spcPct val="100000"/>
              </a:lnSpc>
              <a:spcBef>
                <a:spcPts val="720"/>
              </a:spcBef>
              <a:buAutoNum type="arabicPeriod" startAt="4"/>
              <a:tabLst>
                <a:tab pos="327660" algn="l"/>
              </a:tabLst>
            </a:pPr>
            <a:r>
              <a:rPr sz="2000" b="1" dirty="0">
                <a:solidFill>
                  <a:srgbClr val="124F5C"/>
                </a:solidFill>
                <a:latin typeface="Times New Roman" panose="02020603050405020304" pitchFamily="18" charset="0"/>
                <a:cs typeface="Times New Roman" panose="02020603050405020304" pitchFamily="18" charset="0"/>
              </a:rPr>
              <a:t>Applying</a:t>
            </a:r>
            <a:r>
              <a:rPr sz="2000" b="1" spc="-45" dirty="0">
                <a:solidFill>
                  <a:srgbClr val="124F5C"/>
                </a:solidFill>
                <a:latin typeface="Times New Roman" panose="02020603050405020304" pitchFamily="18" charset="0"/>
                <a:cs typeface="Times New Roman" panose="02020603050405020304" pitchFamily="18" charset="0"/>
              </a:rPr>
              <a:t> </a:t>
            </a:r>
            <a:r>
              <a:rPr sz="2000" b="1" dirty="0">
                <a:solidFill>
                  <a:srgbClr val="124F5C"/>
                </a:solidFill>
                <a:latin typeface="Times New Roman" panose="02020603050405020304" pitchFamily="18" charset="0"/>
                <a:cs typeface="Times New Roman" panose="02020603050405020304" pitchFamily="18" charset="0"/>
              </a:rPr>
              <a:t>Clustering</a:t>
            </a:r>
            <a:r>
              <a:rPr sz="2000" b="1" spc="-45" dirty="0">
                <a:solidFill>
                  <a:srgbClr val="124F5C"/>
                </a:solidFill>
                <a:latin typeface="Times New Roman" panose="02020603050405020304" pitchFamily="18" charset="0"/>
                <a:cs typeface="Times New Roman" panose="02020603050405020304" pitchFamily="18" charset="0"/>
              </a:rPr>
              <a:t> </a:t>
            </a:r>
            <a:r>
              <a:rPr sz="2000" b="1" spc="-10" dirty="0">
                <a:solidFill>
                  <a:srgbClr val="124F5C"/>
                </a:solidFill>
                <a:latin typeface="Times New Roman" panose="02020603050405020304" pitchFamily="18" charset="0"/>
                <a:cs typeface="Times New Roman" panose="02020603050405020304" pitchFamily="18" charset="0"/>
              </a:rPr>
              <a:t>Models</a:t>
            </a:r>
            <a:endParaRPr sz="2000" dirty="0">
              <a:latin typeface="Times New Roman" panose="02020603050405020304" pitchFamily="18" charset="0"/>
              <a:cs typeface="Times New Roman" panose="02020603050405020304" pitchFamily="18" charset="0"/>
            </a:endParaRPr>
          </a:p>
          <a:p>
            <a:pPr marL="327025" indent="-314960">
              <a:lnSpc>
                <a:spcPct val="100000"/>
              </a:lnSpc>
              <a:spcBef>
                <a:spcPts val="715"/>
              </a:spcBef>
              <a:buAutoNum type="arabicPeriod" startAt="4"/>
              <a:tabLst>
                <a:tab pos="327660" algn="l"/>
              </a:tabLst>
            </a:pPr>
            <a:r>
              <a:rPr sz="2000" b="1" spc="-10" dirty="0">
                <a:solidFill>
                  <a:srgbClr val="124F5C"/>
                </a:solidFill>
                <a:latin typeface="Times New Roman" panose="02020603050405020304" pitchFamily="18" charset="0"/>
                <a:cs typeface="Times New Roman" panose="02020603050405020304" pitchFamily="18" charset="0"/>
              </a:rPr>
              <a:t>Conclusion</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1074"/>
            <a:ext cx="7740626" cy="474489"/>
          </a:xfrm>
          <a:prstGeom prst="rect">
            <a:avLst/>
          </a:prstGeom>
        </p:spPr>
        <p:txBody>
          <a:bodyPr vert="horz" wrap="square" lIns="0" tIns="12700" rIns="0" bIns="0" rtlCol="0">
            <a:spAutoFit/>
          </a:bodyPr>
          <a:lstStyle/>
          <a:p>
            <a:pPr marL="12700">
              <a:lnSpc>
                <a:spcPct val="100000"/>
              </a:lnSpc>
              <a:spcBef>
                <a:spcPts val="100"/>
              </a:spcBef>
            </a:pPr>
            <a:r>
              <a:rPr lang="en-US" sz="2500" b="1" i="0" u="sng" dirty="0">
                <a:latin typeface="Times New Roman" panose="02020603050405020304" pitchFamily="18" charset="0"/>
                <a:cs typeface="Times New Roman" panose="02020603050405020304" pitchFamily="18" charset="0"/>
              </a:rPr>
              <a:t>Before</a:t>
            </a:r>
            <a:r>
              <a:rPr lang="en-US" sz="2500" b="1" i="0" u="sng" spc="-25" dirty="0">
                <a:latin typeface="Times New Roman" panose="02020603050405020304" pitchFamily="18" charset="0"/>
                <a:cs typeface="Times New Roman" panose="02020603050405020304" pitchFamily="18" charset="0"/>
              </a:rPr>
              <a:t> </a:t>
            </a:r>
            <a:r>
              <a:rPr lang="en-US" sz="2500" b="1" i="0" u="sng" dirty="0">
                <a:latin typeface="Times New Roman" panose="02020603050405020304" pitchFamily="18" charset="0"/>
                <a:cs typeface="Times New Roman" panose="02020603050405020304" pitchFamily="18" charset="0"/>
              </a:rPr>
              <a:t>&amp;</a:t>
            </a:r>
            <a:r>
              <a:rPr lang="en-US" sz="2500" b="1" i="0" u="sng" spc="-25" dirty="0">
                <a:latin typeface="Times New Roman" panose="02020603050405020304" pitchFamily="18" charset="0"/>
                <a:cs typeface="Times New Roman" panose="02020603050405020304" pitchFamily="18" charset="0"/>
              </a:rPr>
              <a:t> </a:t>
            </a:r>
            <a:r>
              <a:rPr lang="en-US" sz="2500" b="1" i="0" u="sng" dirty="0">
                <a:latin typeface="Times New Roman" panose="02020603050405020304" pitchFamily="18" charset="0"/>
                <a:cs typeface="Times New Roman" panose="02020603050405020304" pitchFamily="18" charset="0"/>
              </a:rPr>
              <a:t>After</a:t>
            </a:r>
            <a:r>
              <a:rPr lang="en-US" sz="2500" b="1" i="0" u="sng" spc="200" dirty="0">
                <a:latin typeface="Times New Roman" panose="02020603050405020304" pitchFamily="18" charset="0"/>
                <a:cs typeface="Times New Roman" panose="02020603050405020304" pitchFamily="18" charset="0"/>
              </a:rPr>
              <a:t> </a:t>
            </a:r>
            <a:r>
              <a:rPr lang="en-US" sz="3000" b="1" i="0" u="sng" dirty="0">
                <a:latin typeface="Times New Roman" panose="02020603050405020304" pitchFamily="18" charset="0"/>
                <a:cs typeface="Times New Roman" panose="02020603050405020304" pitchFamily="18" charset="0"/>
              </a:rPr>
              <a:t>Stemming</a:t>
            </a:r>
            <a:r>
              <a:rPr lang="en-US" sz="3000" b="1" i="0" u="sng" spc="-25" dirty="0">
                <a:latin typeface="Times New Roman" panose="02020603050405020304" pitchFamily="18" charset="0"/>
                <a:cs typeface="Times New Roman" panose="02020603050405020304" pitchFamily="18" charset="0"/>
              </a:rPr>
              <a:t> </a:t>
            </a:r>
            <a:r>
              <a:rPr lang="en-US" sz="3000" b="1" i="0" u="sng" dirty="0">
                <a:latin typeface="Times New Roman" panose="02020603050405020304" pitchFamily="18" charset="0"/>
                <a:cs typeface="Times New Roman" panose="02020603050405020304" pitchFamily="18" charset="0"/>
              </a:rPr>
              <a:t>Most</a:t>
            </a:r>
            <a:r>
              <a:rPr lang="en-US" sz="3000" b="1" i="0" u="sng" spc="-30" dirty="0">
                <a:latin typeface="Times New Roman" panose="02020603050405020304" pitchFamily="18" charset="0"/>
                <a:cs typeface="Times New Roman" panose="02020603050405020304" pitchFamily="18" charset="0"/>
              </a:rPr>
              <a:t> </a:t>
            </a:r>
            <a:r>
              <a:rPr lang="en-US" sz="3000" b="1" i="0" u="sng" dirty="0">
                <a:latin typeface="Times New Roman" panose="02020603050405020304" pitchFamily="18" charset="0"/>
                <a:cs typeface="Times New Roman" panose="02020603050405020304" pitchFamily="18" charset="0"/>
              </a:rPr>
              <a:t>Occurred</a:t>
            </a:r>
            <a:r>
              <a:rPr lang="en-US" sz="3000" b="1" i="0" u="sng" spc="-25" dirty="0">
                <a:latin typeface="Times New Roman" panose="02020603050405020304" pitchFamily="18" charset="0"/>
                <a:cs typeface="Times New Roman" panose="02020603050405020304" pitchFamily="18" charset="0"/>
              </a:rPr>
              <a:t> </a:t>
            </a:r>
            <a:r>
              <a:rPr lang="en-US" sz="3000" b="1" i="0" u="sng" spc="-10" dirty="0">
                <a:latin typeface="Times New Roman" panose="02020603050405020304" pitchFamily="18" charset="0"/>
                <a:cs typeface="Times New Roman" panose="02020603050405020304" pitchFamily="18" charset="0"/>
              </a:rPr>
              <a:t>Words</a:t>
            </a:r>
            <a:endParaRPr lang="en-US" sz="3000" i="0" u="sng" dirty="0">
              <a:latin typeface="Times New Roman" panose="02020603050405020304" pitchFamily="18" charset="0"/>
              <a:cs typeface="Times New Roman" panose="02020603050405020304" pitchFamily="18" charset="0"/>
            </a:endParaRPr>
          </a:p>
        </p:txBody>
      </p:sp>
      <p:sp>
        <p:nvSpPr>
          <p:cNvPr id="3" name="object 3"/>
          <p:cNvSpPr txBox="1"/>
          <p:nvPr/>
        </p:nvSpPr>
        <p:spPr>
          <a:xfrm>
            <a:off x="3810000" y="718807"/>
            <a:ext cx="1828800" cy="282129"/>
          </a:xfrm>
          <a:prstGeom prst="rect">
            <a:avLst/>
          </a:prstGeom>
          <a:solidFill>
            <a:srgbClr val="F9CB9B"/>
          </a:solidFill>
        </p:spPr>
        <p:txBody>
          <a:bodyPr vert="horz" wrap="square" lIns="0" tIns="0" rIns="0" bIns="0" rtlCol="0">
            <a:spAutoFit/>
          </a:bodyPr>
          <a:lstStyle/>
          <a:p>
            <a:pPr>
              <a:lnSpc>
                <a:spcPts val="2205"/>
              </a:lnSpc>
            </a:pPr>
            <a:r>
              <a:rPr lang="en-US" sz="1900" b="1" u="sng" dirty="0">
                <a:solidFill>
                  <a:srgbClr val="CC0000"/>
                </a:solidFill>
                <a:latin typeface="Times New Roman" panose="02020603050405020304" pitchFamily="18" charset="0"/>
                <a:cs typeface="Times New Roman" panose="02020603050405020304" pitchFamily="18" charset="0"/>
              </a:rPr>
              <a:t>I</a:t>
            </a:r>
            <a:r>
              <a:rPr sz="1900" b="1" u="sng" dirty="0">
                <a:solidFill>
                  <a:srgbClr val="CC0000"/>
                </a:solidFill>
                <a:latin typeface="Times New Roman" panose="02020603050405020304" pitchFamily="18" charset="0"/>
                <a:cs typeface="Times New Roman" panose="02020603050405020304" pitchFamily="18" charset="0"/>
              </a:rPr>
              <a:t>n</a:t>
            </a:r>
            <a:r>
              <a:rPr sz="1900" b="1" u="sng" spc="-10" dirty="0">
                <a:solidFill>
                  <a:srgbClr val="CC0000"/>
                </a:solidFill>
                <a:latin typeface="Times New Roman" panose="02020603050405020304" pitchFamily="18" charset="0"/>
                <a:cs typeface="Times New Roman" panose="02020603050405020304" pitchFamily="18" charset="0"/>
              </a:rPr>
              <a:t> </a:t>
            </a:r>
            <a:r>
              <a:rPr lang="en-US" sz="1900" b="1" u="sng" spc="-10" dirty="0">
                <a:solidFill>
                  <a:srgbClr val="CC0000"/>
                </a:solidFill>
                <a:latin typeface="Times New Roman" panose="02020603050405020304" pitchFamily="18" charset="0"/>
                <a:cs typeface="Times New Roman" panose="02020603050405020304" pitchFamily="18" charset="0"/>
              </a:rPr>
              <a:t>D</a:t>
            </a:r>
            <a:r>
              <a:rPr sz="1900" b="1" u="sng" spc="-10" dirty="0" smtClean="0">
                <a:solidFill>
                  <a:srgbClr val="CC0000"/>
                </a:solidFill>
                <a:latin typeface="Times New Roman" panose="02020603050405020304" pitchFamily="18" charset="0"/>
                <a:cs typeface="Times New Roman" panose="02020603050405020304" pitchFamily="18" charset="0"/>
              </a:rPr>
              <a:t>escription</a:t>
            </a:r>
            <a:endParaRPr sz="1900" u="sng"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334573" y="1143461"/>
            <a:ext cx="4498176" cy="3394205"/>
          </a:xfrm>
          <a:prstGeom prst="rect">
            <a:avLst/>
          </a:prstGeom>
        </p:spPr>
      </p:pic>
      <p:pic>
        <p:nvPicPr>
          <p:cNvPr id="5" name="object 5"/>
          <p:cNvPicPr/>
          <p:nvPr/>
        </p:nvPicPr>
        <p:blipFill>
          <a:blip r:embed="rId3" cstate="print"/>
          <a:stretch>
            <a:fillRect/>
          </a:stretch>
        </p:blipFill>
        <p:spPr>
          <a:xfrm>
            <a:off x="4832749" y="1139250"/>
            <a:ext cx="4137774" cy="346968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1" y="57784"/>
            <a:ext cx="7658126" cy="474489"/>
          </a:xfrm>
          <a:prstGeom prst="rect">
            <a:avLst/>
          </a:prstGeom>
        </p:spPr>
        <p:txBody>
          <a:bodyPr vert="horz" wrap="square" lIns="0" tIns="12700" rIns="0" bIns="0" rtlCol="0">
            <a:spAutoFit/>
          </a:bodyPr>
          <a:lstStyle/>
          <a:p>
            <a:pPr marL="12700">
              <a:lnSpc>
                <a:spcPct val="100000"/>
              </a:lnSpc>
              <a:spcBef>
                <a:spcPts val="100"/>
              </a:spcBef>
            </a:pPr>
            <a:r>
              <a:rPr lang="en-US" sz="2500" b="1" i="0" u="sng" dirty="0">
                <a:latin typeface="Times New Roman" panose="02020603050405020304" pitchFamily="18" charset="0"/>
                <a:cs typeface="Times New Roman" panose="02020603050405020304" pitchFamily="18" charset="0"/>
              </a:rPr>
              <a:t>Before</a:t>
            </a:r>
            <a:r>
              <a:rPr lang="en-US" sz="2500" b="1" i="0" u="sng" spc="-25" dirty="0">
                <a:latin typeface="Times New Roman" panose="02020603050405020304" pitchFamily="18" charset="0"/>
                <a:cs typeface="Times New Roman" panose="02020603050405020304" pitchFamily="18" charset="0"/>
              </a:rPr>
              <a:t> </a:t>
            </a:r>
            <a:r>
              <a:rPr lang="en-US" sz="2500" b="1" i="0" u="sng" dirty="0">
                <a:latin typeface="Times New Roman" panose="02020603050405020304" pitchFamily="18" charset="0"/>
                <a:cs typeface="Times New Roman" panose="02020603050405020304" pitchFamily="18" charset="0"/>
              </a:rPr>
              <a:t>&amp;</a:t>
            </a:r>
            <a:r>
              <a:rPr lang="en-US" sz="2500" b="1" i="0" u="sng" spc="-25" dirty="0">
                <a:latin typeface="Times New Roman" panose="02020603050405020304" pitchFamily="18" charset="0"/>
                <a:cs typeface="Times New Roman" panose="02020603050405020304" pitchFamily="18" charset="0"/>
              </a:rPr>
              <a:t> </a:t>
            </a:r>
            <a:r>
              <a:rPr lang="en-US" sz="2500" b="1" i="0" u="sng" dirty="0">
                <a:latin typeface="Times New Roman" panose="02020603050405020304" pitchFamily="18" charset="0"/>
                <a:cs typeface="Times New Roman" panose="02020603050405020304" pitchFamily="18" charset="0"/>
              </a:rPr>
              <a:t>After</a:t>
            </a:r>
            <a:r>
              <a:rPr lang="en-US" sz="2500" b="1" i="0" u="sng" spc="200" dirty="0">
                <a:latin typeface="Times New Roman" panose="02020603050405020304" pitchFamily="18" charset="0"/>
                <a:cs typeface="Times New Roman" panose="02020603050405020304" pitchFamily="18" charset="0"/>
              </a:rPr>
              <a:t> </a:t>
            </a:r>
            <a:r>
              <a:rPr lang="en-US" sz="3000" b="1" i="0" u="sng" dirty="0">
                <a:latin typeface="Times New Roman" panose="02020603050405020304" pitchFamily="18" charset="0"/>
                <a:cs typeface="Times New Roman" panose="02020603050405020304" pitchFamily="18" charset="0"/>
              </a:rPr>
              <a:t>Stemming</a:t>
            </a:r>
            <a:r>
              <a:rPr lang="en-US" sz="3000" b="1" i="0" u="sng" spc="-25" dirty="0">
                <a:latin typeface="Times New Roman" panose="02020603050405020304" pitchFamily="18" charset="0"/>
                <a:cs typeface="Times New Roman" panose="02020603050405020304" pitchFamily="18" charset="0"/>
              </a:rPr>
              <a:t> </a:t>
            </a:r>
            <a:r>
              <a:rPr lang="en-US" sz="3000" b="1" i="0" u="sng" dirty="0">
                <a:latin typeface="Times New Roman" panose="02020603050405020304" pitchFamily="18" charset="0"/>
                <a:cs typeface="Times New Roman" panose="02020603050405020304" pitchFamily="18" charset="0"/>
              </a:rPr>
              <a:t>Most</a:t>
            </a:r>
            <a:r>
              <a:rPr lang="en-US" sz="3000" b="1" i="0" u="sng" spc="-30" dirty="0">
                <a:latin typeface="Times New Roman" panose="02020603050405020304" pitchFamily="18" charset="0"/>
                <a:cs typeface="Times New Roman" panose="02020603050405020304" pitchFamily="18" charset="0"/>
              </a:rPr>
              <a:t> </a:t>
            </a:r>
            <a:r>
              <a:rPr lang="en-US" sz="3000" b="1" i="0" u="sng" dirty="0">
                <a:latin typeface="Times New Roman" panose="02020603050405020304" pitchFamily="18" charset="0"/>
                <a:cs typeface="Times New Roman" panose="02020603050405020304" pitchFamily="18" charset="0"/>
              </a:rPr>
              <a:t>Occurred</a:t>
            </a:r>
            <a:r>
              <a:rPr lang="en-US" sz="3000" b="1" i="0" u="sng" spc="-25" dirty="0">
                <a:latin typeface="Times New Roman" panose="02020603050405020304" pitchFamily="18" charset="0"/>
                <a:cs typeface="Times New Roman" panose="02020603050405020304" pitchFamily="18" charset="0"/>
              </a:rPr>
              <a:t> </a:t>
            </a:r>
            <a:r>
              <a:rPr lang="en-US" sz="3000" b="1" i="0" u="sng" spc="-10" dirty="0">
                <a:latin typeface="Times New Roman" panose="02020603050405020304" pitchFamily="18" charset="0"/>
                <a:cs typeface="Times New Roman" panose="02020603050405020304" pitchFamily="18" charset="0"/>
              </a:rPr>
              <a:t>Words</a:t>
            </a:r>
            <a:endParaRPr lang="en-US" sz="3000" i="0" u="sng" dirty="0">
              <a:latin typeface="Times New Roman" panose="02020603050405020304" pitchFamily="18" charset="0"/>
              <a:cs typeface="Times New Roman" panose="02020603050405020304" pitchFamily="18" charset="0"/>
            </a:endParaRPr>
          </a:p>
        </p:txBody>
      </p:sp>
      <p:sp>
        <p:nvSpPr>
          <p:cNvPr id="3" name="object 3"/>
          <p:cNvSpPr txBox="1"/>
          <p:nvPr/>
        </p:nvSpPr>
        <p:spPr>
          <a:xfrm>
            <a:off x="4261288" y="542924"/>
            <a:ext cx="1453712" cy="289560"/>
          </a:xfrm>
          <a:prstGeom prst="rect">
            <a:avLst/>
          </a:prstGeom>
          <a:solidFill>
            <a:srgbClr val="F9CB9B"/>
          </a:solidFill>
        </p:spPr>
        <p:txBody>
          <a:bodyPr vert="horz" wrap="square" lIns="0" tIns="0" rIns="0" bIns="0" rtlCol="0">
            <a:spAutoFit/>
          </a:bodyPr>
          <a:lstStyle/>
          <a:p>
            <a:pPr>
              <a:lnSpc>
                <a:spcPts val="2205"/>
              </a:lnSpc>
            </a:pPr>
            <a:r>
              <a:rPr lang="en-US" sz="1900" b="1" u="sng" dirty="0">
                <a:solidFill>
                  <a:srgbClr val="CC0000"/>
                </a:solidFill>
                <a:latin typeface="Times New Roman" panose="02020603050405020304" pitchFamily="18" charset="0"/>
                <a:cs typeface="Times New Roman" panose="02020603050405020304" pitchFamily="18" charset="0"/>
              </a:rPr>
              <a:t>I</a:t>
            </a:r>
            <a:r>
              <a:rPr sz="1900" b="1" u="sng" dirty="0" smtClean="0">
                <a:solidFill>
                  <a:srgbClr val="CC0000"/>
                </a:solidFill>
                <a:latin typeface="Times New Roman" panose="02020603050405020304" pitchFamily="18" charset="0"/>
                <a:cs typeface="Times New Roman" panose="02020603050405020304" pitchFamily="18" charset="0"/>
              </a:rPr>
              <a:t>n</a:t>
            </a:r>
            <a:r>
              <a:rPr sz="1900" b="1" u="sng" spc="-10" dirty="0" smtClean="0">
                <a:solidFill>
                  <a:srgbClr val="CC0000"/>
                </a:solidFill>
                <a:latin typeface="Times New Roman" panose="02020603050405020304" pitchFamily="18" charset="0"/>
                <a:cs typeface="Times New Roman" panose="02020603050405020304" pitchFamily="18" charset="0"/>
              </a:rPr>
              <a:t> </a:t>
            </a:r>
            <a:r>
              <a:rPr sz="1900" b="1" u="sng" spc="-10" dirty="0" err="1" smtClean="0">
                <a:solidFill>
                  <a:srgbClr val="CC0000"/>
                </a:solidFill>
                <a:latin typeface="Times New Roman" panose="02020603050405020304" pitchFamily="18" charset="0"/>
                <a:cs typeface="Times New Roman" panose="02020603050405020304" pitchFamily="18" charset="0"/>
              </a:rPr>
              <a:t>listed_</a:t>
            </a:r>
            <a:r>
              <a:rPr lang="en-US" sz="1900" b="1" u="sng" spc="-10" dirty="0" err="1" smtClean="0">
                <a:solidFill>
                  <a:srgbClr val="CC0000"/>
                </a:solidFill>
                <a:latin typeface="Times New Roman" panose="02020603050405020304" pitchFamily="18" charset="0"/>
                <a:cs typeface="Times New Roman" panose="02020603050405020304" pitchFamily="18" charset="0"/>
              </a:rPr>
              <a:t>I</a:t>
            </a:r>
            <a:r>
              <a:rPr sz="1900" b="1" u="sng" spc="-10" dirty="0" err="1" smtClean="0">
                <a:solidFill>
                  <a:srgbClr val="CC0000"/>
                </a:solidFill>
                <a:latin typeface="Times New Roman" panose="02020603050405020304" pitchFamily="18" charset="0"/>
                <a:cs typeface="Times New Roman" panose="02020603050405020304" pitchFamily="18" charset="0"/>
              </a:rPr>
              <a:t>n</a:t>
            </a:r>
            <a:endParaRPr sz="1900" u="sng"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152400" y="1091400"/>
            <a:ext cx="4108888" cy="3189806"/>
          </a:xfrm>
          <a:prstGeom prst="rect">
            <a:avLst/>
          </a:prstGeom>
        </p:spPr>
      </p:pic>
      <p:pic>
        <p:nvPicPr>
          <p:cNvPr id="5" name="object 5"/>
          <p:cNvPicPr/>
          <p:nvPr/>
        </p:nvPicPr>
        <p:blipFill>
          <a:blip r:embed="rId3" cstate="print"/>
          <a:stretch>
            <a:fillRect/>
          </a:stretch>
        </p:blipFill>
        <p:spPr>
          <a:xfrm>
            <a:off x="4614199" y="1134263"/>
            <a:ext cx="4388751" cy="313558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16" y="-117519"/>
            <a:ext cx="9104258" cy="905184"/>
          </a:xfrm>
          <a:prstGeom prst="rect">
            <a:avLst/>
          </a:prstGeom>
        </p:spPr>
        <p:txBody>
          <a:bodyPr vert="horz" wrap="square" lIns="0" tIns="286830" rIns="0" bIns="0" rtlCol="0">
            <a:spAutoFit/>
          </a:bodyPr>
          <a:lstStyle/>
          <a:p>
            <a:pPr marL="151130">
              <a:lnSpc>
                <a:spcPct val="100000"/>
              </a:lnSpc>
              <a:spcBef>
                <a:spcPts val="100"/>
              </a:spcBef>
            </a:pPr>
            <a:r>
              <a:rPr sz="4000" b="1" i="0" u="sng" dirty="0">
                <a:latin typeface="Times New Roman" panose="02020603050405020304" pitchFamily="18" charset="0"/>
                <a:cs typeface="Times New Roman" panose="02020603050405020304" pitchFamily="18" charset="0"/>
              </a:rPr>
              <a:t>Feature</a:t>
            </a:r>
            <a:r>
              <a:rPr sz="4000" b="1" i="0" u="sng" spc="-25" dirty="0">
                <a:latin typeface="Times New Roman" panose="02020603050405020304" pitchFamily="18" charset="0"/>
                <a:cs typeface="Times New Roman" panose="02020603050405020304" pitchFamily="18" charset="0"/>
              </a:rPr>
              <a:t> </a:t>
            </a:r>
            <a:r>
              <a:rPr sz="4000" b="1" i="0" u="sng" dirty="0">
                <a:latin typeface="Times New Roman" panose="02020603050405020304" pitchFamily="18" charset="0"/>
                <a:cs typeface="Times New Roman" panose="02020603050405020304" pitchFamily="18" charset="0"/>
              </a:rPr>
              <a:t>Selection</a:t>
            </a:r>
            <a:r>
              <a:rPr sz="4000" b="1" i="0" u="sng" spc="-25" dirty="0">
                <a:latin typeface="Times New Roman" panose="02020603050405020304" pitchFamily="18" charset="0"/>
                <a:cs typeface="Times New Roman" panose="02020603050405020304" pitchFamily="18" charset="0"/>
              </a:rPr>
              <a:t> </a:t>
            </a:r>
            <a:r>
              <a:rPr sz="4000" b="1" i="0" u="sng" dirty="0">
                <a:latin typeface="Times New Roman" panose="02020603050405020304" pitchFamily="18" charset="0"/>
                <a:cs typeface="Times New Roman" panose="02020603050405020304" pitchFamily="18" charset="0"/>
              </a:rPr>
              <a:t>&amp;</a:t>
            </a:r>
            <a:r>
              <a:rPr sz="4000" b="1" i="0" u="sng" spc="-20" dirty="0">
                <a:latin typeface="Times New Roman" panose="02020603050405020304" pitchFamily="18" charset="0"/>
                <a:cs typeface="Times New Roman" panose="02020603050405020304" pitchFamily="18" charset="0"/>
              </a:rPr>
              <a:t> </a:t>
            </a:r>
            <a:r>
              <a:rPr sz="4000" b="1" i="0" u="sng" dirty="0">
                <a:latin typeface="Times New Roman" panose="02020603050405020304" pitchFamily="18" charset="0"/>
                <a:cs typeface="Times New Roman" panose="02020603050405020304" pitchFamily="18" charset="0"/>
              </a:rPr>
              <a:t>ML</a:t>
            </a:r>
            <a:r>
              <a:rPr sz="4000" b="1" i="0" u="sng" spc="-25" dirty="0">
                <a:latin typeface="Times New Roman" panose="02020603050405020304" pitchFamily="18" charset="0"/>
                <a:cs typeface="Times New Roman" panose="02020603050405020304" pitchFamily="18" charset="0"/>
              </a:rPr>
              <a:t> </a:t>
            </a:r>
            <a:r>
              <a:rPr lang="en-US" sz="4000" b="1" i="0" u="sng" dirty="0">
                <a:latin typeface="Times New Roman" panose="02020603050405020304" pitchFamily="18" charset="0"/>
                <a:cs typeface="Times New Roman" panose="02020603050405020304" pitchFamily="18" charset="0"/>
              </a:rPr>
              <a:t>A</a:t>
            </a:r>
            <a:r>
              <a:rPr sz="4000" b="1" i="0" u="sng" dirty="0">
                <a:latin typeface="Times New Roman" panose="02020603050405020304" pitchFamily="18" charset="0"/>
                <a:cs typeface="Times New Roman" panose="02020603050405020304" pitchFamily="18" charset="0"/>
              </a:rPr>
              <a:t>lgo</a:t>
            </a:r>
            <a:r>
              <a:rPr sz="4000" b="1" i="0" u="sng" spc="-20" dirty="0">
                <a:latin typeface="Times New Roman" panose="02020603050405020304" pitchFamily="18" charset="0"/>
                <a:cs typeface="Times New Roman" panose="02020603050405020304" pitchFamily="18" charset="0"/>
              </a:rPr>
              <a:t> </a:t>
            </a:r>
            <a:r>
              <a:rPr lang="en-US" sz="4000" b="1" i="0" u="sng" spc="-20" dirty="0">
                <a:latin typeface="Times New Roman" panose="02020603050405020304" pitchFamily="18" charset="0"/>
                <a:cs typeface="Times New Roman" panose="02020603050405020304" pitchFamily="18" charset="0"/>
              </a:rPr>
              <a:t>U</a:t>
            </a:r>
            <a:r>
              <a:rPr sz="4000" b="1" i="0" u="sng" spc="-20" dirty="0">
                <a:latin typeface="Times New Roman" panose="02020603050405020304" pitchFamily="18" charset="0"/>
                <a:cs typeface="Times New Roman" panose="02020603050405020304" pitchFamily="18" charset="0"/>
              </a:rPr>
              <a:t>sed</a:t>
            </a:r>
            <a:endParaRPr sz="4000" b="1" i="0" u="sng" dirty="0">
              <a:latin typeface="Times New Roman" panose="02020603050405020304" pitchFamily="18" charset="0"/>
              <a:cs typeface="Times New Roman" panose="02020603050405020304" pitchFamily="18" charset="0"/>
            </a:endParaRPr>
          </a:p>
        </p:txBody>
      </p:sp>
      <p:sp>
        <p:nvSpPr>
          <p:cNvPr id="3" name="object 3"/>
          <p:cNvSpPr txBox="1"/>
          <p:nvPr/>
        </p:nvSpPr>
        <p:spPr>
          <a:xfrm>
            <a:off x="310580" y="964513"/>
            <a:ext cx="4353560" cy="3893185"/>
          </a:xfrm>
          <a:prstGeom prst="rect">
            <a:avLst/>
          </a:prstGeom>
        </p:spPr>
        <p:txBody>
          <a:bodyPr vert="horz" wrap="square" lIns="0" tIns="12700" rIns="0" bIns="0" rtlCol="0">
            <a:spAutoFit/>
          </a:bodyPr>
          <a:lstStyle/>
          <a:p>
            <a:pPr marL="371475" indent="-359410">
              <a:lnSpc>
                <a:spcPct val="100000"/>
              </a:lnSpc>
              <a:spcBef>
                <a:spcPts val="100"/>
              </a:spcBef>
              <a:buChar char="●"/>
              <a:tabLst>
                <a:tab pos="371475" algn="l"/>
                <a:tab pos="372110" algn="l"/>
              </a:tabLst>
            </a:pPr>
            <a:r>
              <a:rPr sz="1700" dirty="0">
                <a:latin typeface="Times New Roman" panose="02020603050405020304" pitchFamily="18" charset="0"/>
                <a:cs typeface="Times New Roman" panose="02020603050405020304" pitchFamily="18" charset="0"/>
              </a:rPr>
              <a:t>Only</a:t>
            </a:r>
            <a:r>
              <a:rPr sz="1700" spc="-1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selected</a:t>
            </a:r>
            <a:r>
              <a:rPr sz="1700" spc="-1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3</a:t>
            </a:r>
            <a:r>
              <a:rPr sz="1700" spc="-1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features</a:t>
            </a:r>
            <a:r>
              <a:rPr sz="1700" spc="-1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a:t>
            </a:r>
            <a:r>
              <a:rPr sz="1700" spc="-1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to</a:t>
            </a:r>
            <a:r>
              <a:rPr sz="1700" spc="-1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do</a:t>
            </a:r>
            <a:r>
              <a:rPr sz="1700" spc="-15" dirty="0">
                <a:latin typeface="Times New Roman" panose="02020603050405020304" pitchFamily="18" charset="0"/>
                <a:cs typeface="Times New Roman" panose="02020603050405020304" pitchFamily="18" charset="0"/>
              </a:rPr>
              <a:t> </a:t>
            </a:r>
            <a:r>
              <a:rPr sz="1700" spc="-10" dirty="0">
                <a:latin typeface="Times New Roman" panose="02020603050405020304" pitchFamily="18" charset="0"/>
                <a:cs typeface="Times New Roman" panose="02020603050405020304" pitchFamily="18" charset="0"/>
              </a:rPr>
              <a:t>clustering</a:t>
            </a:r>
            <a:endParaRPr sz="1700" dirty="0">
              <a:latin typeface="Times New Roman" panose="02020603050405020304" pitchFamily="18" charset="0"/>
              <a:cs typeface="Times New Roman" panose="02020603050405020304" pitchFamily="18" charset="0"/>
            </a:endParaRPr>
          </a:p>
          <a:p>
            <a:pPr marL="828675" lvl="1" indent="-359410">
              <a:lnSpc>
                <a:spcPct val="100000"/>
              </a:lnSpc>
              <a:buFont typeface="Arial"/>
              <a:buChar char="○"/>
              <a:tabLst>
                <a:tab pos="828675" algn="l"/>
                <a:tab pos="829310" algn="l"/>
              </a:tabLst>
            </a:pPr>
            <a:r>
              <a:rPr sz="1700" spc="-10" dirty="0">
                <a:solidFill>
                  <a:srgbClr val="134F5C"/>
                </a:solidFill>
                <a:latin typeface="Times New Roman" panose="02020603050405020304" pitchFamily="18" charset="0"/>
                <a:cs typeface="Times New Roman" panose="02020603050405020304" pitchFamily="18" charset="0"/>
              </a:rPr>
              <a:t>no_of_category</a:t>
            </a:r>
            <a:endParaRPr sz="1700" dirty="0">
              <a:latin typeface="Times New Roman" panose="02020603050405020304" pitchFamily="18" charset="0"/>
              <a:cs typeface="Times New Roman" panose="02020603050405020304" pitchFamily="18" charset="0"/>
            </a:endParaRPr>
          </a:p>
          <a:p>
            <a:pPr marL="828675" lvl="1" indent="-359410">
              <a:lnSpc>
                <a:spcPct val="100000"/>
              </a:lnSpc>
              <a:buFont typeface="Arial"/>
              <a:buChar char="○"/>
              <a:tabLst>
                <a:tab pos="828675" algn="l"/>
                <a:tab pos="829310" algn="l"/>
              </a:tabLst>
            </a:pPr>
            <a:r>
              <a:rPr sz="1700" spc="-10" dirty="0">
                <a:solidFill>
                  <a:srgbClr val="134F5C"/>
                </a:solidFill>
                <a:latin typeface="Times New Roman" panose="02020603050405020304" pitchFamily="18" charset="0"/>
                <a:cs typeface="Times New Roman" panose="02020603050405020304" pitchFamily="18" charset="0"/>
              </a:rPr>
              <a:t>Length(description)</a:t>
            </a:r>
            <a:endParaRPr sz="1700" dirty="0">
              <a:latin typeface="Times New Roman" panose="02020603050405020304" pitchFamily="18" charset="0"/>
              <a:cs typeface="Times New Roman" panose="02020603050405020304" pitchFamily="18" charset="0"/>
            </a:endParaRPr>
          </a:p>
          <a:p>
            <a:pPr marL="828675" lvl="1" indent="-359410">
              <a:lnSpc>
                <a:spcPct val="100000"/>
              </a:lnSpc>
              <a:buFont typeface="Arial"/>
              <a:buChar char="○"/>
              <a:tabLst>
                <a:tab pos="828675" algn="l"/>
                <a:tab pos="829310" algn="l"/>
              </a:tabLst>
            </a:pPr>
            <a:r>
              <a:rPr sz="1700" spc="-10" dirty="0">
                <a:solidFill>
                  <a:srgbClr val="134F5C"/>
                </a:solidFill>
                <a:latin typeface="Times New Roman" panose="02020603050405020304" pitchFamily="18" charset="0"/>
                <a:cs typeface="Times New Roman" panose="02020603050405020304" pitchFamily="18" charset="0"/>
              </a:rPr>
              <a:t>Length(listed-</a:t>
            </a:r>
            <a:r>
              <a:rPr sz="1700" spc="-25" dirty="0">
                <a:solidFill>
                  <a:srgbClr val="134F5C"/>
                </a:solidFill>
                <a:latin typeface="Times New Roman" panose="02020603050405020304" pitchFamily="18" charset="0"/>
                <a:cs typeface="Times New Roman" panose="02020603050405020304" pitchFamily="18" charset="0"/>
              </a:rPr>
              <a:t>in)</a:t>
            </a:r>
            <a:endParaRPr sz="1700" dirty="0">
              <a:latin typeface="Times New Roman" panose="02020603050405020304" pitchFamily="18" charset="0"/>
              <a:cs typeface="Times New Roman" panose="02020603050405020304" pitchFamily="18" charset="0"/>
            </a:endParaRPr>
          </a:p>
          <a:p>
            <a:pPr marL="371475" indent="-359410">
              <a:lnSpc>
                <a:spcPct val="100000"/>
              </a:lnSpc>
              <a:spcBef>
                <a:spcPts val="2040"/>
              </a:spcBef>
              <a:buFont typeface="Arial"/>
              <a:buChar char="●"/>
              <a:tabLst>
                <a:tab pos="371475" algn="l"/>
                <a:tab pos="372110" algn="l"/>
              </a:tabLst>
            </a:pPr>
            <a:r>
              <a:rPr sz="1700" dirty="0">
                <a:solidFill>
                  <a:srgbClr val="212121"/>
                </a:solidFill>
                <a:latin typeface="Times New Roman" panose="02020603050405020304" pitchFamily="18" charset="0"/>
                <a:cs typeface="Times New Roman" panose="02020603050405020304" pitchFamily="18" charset="0"/>
              </a:rPr>
              <a:t>Using</a:t>
            </a:r>
            <a:r>
              <a:rPr sz="1700" spc="-25" dirty="0">
                <a:solidFill>
                  <a:srgbClr val="212121"/>
                </a:solidFill>
                <a:latin typeface="Times New Roman" panose="02020603050405020304" pitchFamily="18" charset="0"/>
                <a:cs typeface="Times New Roman" panose="02020603050405020304" pitchFamily="18" charset="0"/>
              </a:rPr>
              <a:t> </a:t>
            </a:r>
            <a:r>
              <a:rPr sz="1700" spc="-10" dirty="0">
                <a:solidFill>
                  <a:srgbClr val="212121"/>
                </a:solidFill>
                <a:latin typeface="Times New Roman" panose="02020603050405020304" pitchFamily="18" charset="0"/>
                <a:cs typeface="Times New Roman" panose="02020603050405020304" pitchFamily="18" charset="0"/>
              </a:rPr>
              <a:t>StandardScaler</a:t>
            </a:r>
            <a:endParaRPr sz="1700" dirty="0">
              <a:latin typeface="Times New Roman" panose="02020603050405020304" pitchFamily="18" charset="0"/>
              <a:cs typeface="Times New Roman" panose="02020603050405020304" pitchFamily="18" charset="0"/>
            </a:endParaRPr>
          </a:p>
          <a:p>
            <a:pPr marL="371475" indent="-359410">
              <a:lnSpc>
                <a:spcPct val="100000"/>
              </a:lnSpc>
              <a:spcBef>
                <a:spcPts val="2040"/>
              </a:spcBef>
              <a:buFont typeface="Arial"/>
              <a:buChar char="●"/>
              <a:tabLst>
                <a:tab pos="371475" algn="l"/>
                <a:tab pos="372110" algn="l"/>
              </a:tabLst>
            </a:pPr>
            <a:r>
              <a:rPr sz="1700" dirty="0">
                <a:solidFill>
                  <a:srgbClr val="212121"/>
                </a:solidFill>
                <a:latin typeface="Times New Roman" panose="02020603050405020304" pitchFamily="18" charset="0"/>
                <a:cs typeface="Times New Roman" panose="02020603050405020304" pitchFamily="18" charset="0"/>
              </a:rPr>
              <a:t>Used</a:t>
            </a:r>
            <a:r>
              <a:rPr sz="1700" spc="-25" dirty="0">
                <a:solidFill>
                  <a:srgbClr val="212121"/>
                </a:solidFill>
                <a:latin typeface="Times New Roman" panose="02020603050405020304" pitchFamily="18" charset="0"/>
                <a:cs typeface="Times New Roman" panose="02020603050405020304" pitchFamily="18" charset="0"/>
              </a:rPr>
              <a:t> </a:t>
            </a:r>
            <a:r>
              <a:rPr sz="1700" dirty="0">
                <a:solidFill>
                  <a:srgbClr val="212121"/>
                </a:solidFill>
                <a:latin typeface="Times New Roman" panose="02020603050405020304" pitchFamily="18" charset="0"/>
                <a:cs typeface="Times New Roman" panose="02020603050405020304" pitchFamily="18" charset="0"/>
              </a:rPr>
              <a:t>5</a:t>
            </a:r>
            <a:r>
              <a:rPr sz="1700" spc="-15" dirty="0">
                <a:solidFill>
                  <a:srgbClr val="212121"/>
                </a:solidFill>
                <a:latin typeface="Times New Roman" panose="02020603050405020304" pitchFamily="18" charset="0"/>
                <a:cs typeface="Times New Roman" panose="02020603050405020304" pitchFamily="18" charset="0"/>
              </a:rPr>
              <a:t> </a:t>
            </a:r>
            <a:r>
              <a:rPr sz="1700" dirty="0">
                <a:solidFill>
                  <a:srgbClr val="212121"/>
                </a:solidFill>
                <a:latin typeface="Times New Roman" panose="02020603050405020304" pitchFamily="18" charset="0"/>
                <a:cs typeface="Times New Roman" panose="02020603050405020304" pitchFamily="18" charset="0"/>
              </a:rPr>
              <a:t>algo</a:t>
            </a:r>
            <a:r>
              <a:rPr sz="1700" spc="-15" dirty="0">
                <a:solidFill>
                  <a:srgbClr val="212121"/>
                </a:solidFill>
                <a:latin typeface="Times New Roman" panose="02020603050405020304" pitchFamily="18" charset="0"/>
                <a:cs typeface="Times New Roman" panose="02020603050405020304" pitchFamily="18" charset="0"/>
              </a:rPr>
              <a:t> </a:t>
            </a:r>
            <a:r>
              <a:rPr sz="1700" dirty="0">
                <a:solidFill>
                  <a:srgbClr val="212121"/>
                </a:solidFill>
                <a:latin typeface="Times New Roman" panose="02020603050405020304" pitchFamily="18" charset="0"/>
                <a:cs typeface="Times New Roman" panose="02020603050405020304" pitchFamily="18" charset="0"/>
              </a:rPr>
              <a:t>to</a:t>
            </a:r>
            <a:r>
              <a:rPr sz="1700" spc="-10" dirty="0">
                <a:solidFill>
                  <a:srgbClr val="212121"/>
                </a:solidFill>
                <a:latin typeface="Times New Roman" panose="02020603050405020304" pitchFamily="18" charset="0"/>
                <a:cs typeface="Times New Roman" panose="02020603050405020304" pitchFamily="18" charset="0"/>
              </a:rPr>
              <a:t> </a:t>
            </a:r>
            <a:r>
              <a:rPr sz="1700" dirty="0">
                <a:solidFill>
                  <a:srgbClr val="212121"/>
                </a:solidFill>
                <a:latin typeface="Times New Roman" panose="02020603050405020304" pitchFamily="18" charset="0"/>
                <a:cs typeface="Times New Roman" panose="02020603050405020304" pitchFamily="18" charset="0"/>
              </a:rPr>
              <a:t>find</a:t>
            </a:r>
            <a:r>
              <a:rPr sz="1700" spc="-15" dirty="0">
                <a:solidFill>
                  <a:srgbClr val="212121"/>
                </a:solidFill>
                <a:latin typeface="Times New Roman" panose="02020603050405020304" pitchFamily="18" charset="0"/>
                <a:cs typeface="Times New Roman" panose="02020603050405020304" pitchFamily="18" charset="0"/>
              </a:rPr>
              <a:t> </a:t>
            </a:r>
            <a:r>
              <a:rPr sz="1700" dirty="0">
                <a:solidFill>
                  <a:srgbClr val="212121"/>
                </a:solidFill>
                <a:latin typeface="Times New Roman" panose="02020603050405020304" pitchFamily="18" charset="0"/>
                <a:cs typeface="Times New Roman" panose="02020603050405020304" pitchFamily="18" charset="0"/>
              </a:rPr>
              <a:t>out</a:t>
            </a:r>
            <a:r>
              <a:rPr sz="1700" spc="-15" dirty="0">
                <a:solidFill>
                  <a:srgbClr val="212121"/>
                </a:solidFill>
                <a:latin typeface="Times New Roman" panose="02020603050405020304" pitchFamily="18" charset="0"/>
                <a:cs typeface="Times New Roman" panose="02020603050405020304" pitchFamily="18" charset="0"/>
              </a:rPr>
              <a:t> </a:t>
            </a:r>
            <a:r>
              <a:rPr sz="1700" dirty="0">
                <a:solidFill>
                  <a:srgbClr val="212121"/>
                </a:solidFill>
                <a:latin typeface="Times New Roman" panose="02020603050405020304" pitchFamily="18" charset="0"/>
                <a:cs typeface="Times New Roman" panose="02020603050405020304" pitchFamily="18" charset="0"/>
              </a:rPr>
              <a:t>best</a:t>
            </a:r>
            <a:r>
              <a:rPr sz="1700" spc="-15" dirty="0">
                <a:solidFill>
                  <a:srgbClr val="212121"/>
                </a:solidFill>
                <a:latin typeface="Times New Roman" panose="02020603050405020304" pitchFamily="18" charset="0"/>
                <a:cs typeface="Times New Roman" panose="02020603050405020304" pitchFamily="18" charset="0"/>
              </a:rPr>
              <a:t> </a:t>
            </a:r>
            <a:r>
              <a:rPr sz="1700" dirty="0">
                <a:solidFill>
                  <a:srgbClr val="212121"/>
                </a:solidFill>
                <a:latin typeface="Times New Roman" panose="02020603050405020304" pitchFamily="18" charset="0"/>
                <a:cs typeface="Times New Roman" panose="02020603050405020304" pitchFamily="18" charset="0"/>
              </a:rPr>
              <a:t>k</a:t>
            </a:r>
            <a:r>
              <a:rPr sz="1700" spc="-10" dirty="0">
                <a:solidFill>
                  <a:srgbClr val="212121"/>
                </a:solidFill>
                <a:latin typeface="Times New Roman" panose="02020603050405020304" pitchFamily="18" charset="0"/>
                <a:cs typeface="Times New Roman" panose="02020603050405020304" pitchFamily="18" charset="0"/>
              </a:rPr>
              <a:t> value</a:t>
            </a:r>
            <a:endParaRPr sz="1700" dirty="0">
              <a:latin typeface="Times New Roman" panose="02020603050405020304" pitchFamily="18" charset="0"/>
              <a:cs typeface="Times New Roman" panose="02020603050405020304" pitchFamily="18" charset="0"/>
            </a:endParaRPr>
          </a:p>
          <a:p>
            <a:pPr marL="828675" lvl="1" indent="-344170">
              <a:lnSpc>
                <a:spcPct val="100000"/>
              </a:lnSpc>
              <a:spcBef>
                <a:spcPts val="2035"/>
              </a:spcBef>
              <a:buSzPct val="83333"/>
              <a:buFont typeface="Arial"/>
              <a:buChar char="○"/>
              <a:tabLst>
                <a:tab pos="828675" algn="l"/>
                <a:tab pos="829310" algn="l"/>
              </a:tabLst>
            </a:pPr>
            <a:r>
              <a:rPr sz="1800" dirty="0">
                <a:latin typeface="Times New Roman" panose="02020603050405020304" pitchFamily="18" charset="0"/>
                <a:cs typeface="Times New Roman" panose="02020603050405020304" pitchFamily="18" charset="0"/>
              </a:rPr>
              <a:t>1.</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Silhouette</a:t>
            </a:r>
            <a:r>
              <a:rPr sz="1800" spc="-3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score</a:t>
            </a:r>
            <a:endParaRPr sz="1800" dirty="0">
              <a:latin typeface="Times New Roman" panose="02020603050405020304" pitchFamily="18" charset="0"/>
              <a:cs typeface="Times New Roman" panose="02020603050405020304" pitchFamily="18" charset="0"/>
            </a:endParaRPr>
          </a:p>
          <a:p>
            <a:pPr marL="828675" lvl="1" indent="-344170">
              <a:lnSpc>
                <a:spcPct val="100000"/>
              </a:lnSpc>
              <a:spcBef>
                <a:spcPts val="325"/>
              </a:spcBef>
              <a:buSzPct val="83333"/>
              <a:buFont typeface="Arial"/>
              <a:buChar char="○"/>
              <a:tabLst>
                <a:tab pos="828675" algn="l"/>
                <a:tab pos="829310" algn="l"/>
              </a:tabLst>
            </a:pPr>
            <a:r>
              <a:rPr sz="1800" dirty="0">
                <a:latin typeface="Times New Roman" panose="02020603050405020304" pitchFamily="18" charset="0"/>
                <a:cs typeface="Times New Roman" panose="02020603050405020304" pitchFamily="18" charset="0"/>
              </a:rPr>
              <a:t>2.</a:t>
            </a:r>
            <a:r>
              <a:rPr sz="1800" spc="-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Elbow</a:t>
            </a:r>
            <a:r>
              <a:rPr sz="1800" spc="-1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Method</a:t>
            </a:r>
            <a:endParaRPr sz="1800" dirty="0">
              <a:latin typeface="Times New Roman" panose="02020603050405020304" pitchFamily="18" charset="0"/>
              <a:cs typeface="Times New Roman" panose="02020603050405020304" pitchFamily="18" charset="0"/>
            </a:endParaRPr>
          </a:p>
          <a:p>
            <a:pPr marL="828675" lvl="1" indent="-344170">
              <a:lnSpc>
                <a:spcPct val="100000"/>
              </a:lnSpc>
              <a:spcBef>
                <a:spcPts val="320"/>
              </a:spcBef>
              <a:buSzPct val="83333"/>
              <a:buFont typeface="Arial"/>
              <a:buChar char="○"/>
              <a:tabLst>
                <a:tab pos="828675" algn="l"/>
                <a:tab pos="829310" algn="l"/>
              </a:tabLst>
            </a:pPr>
            <a:r>
              <a:rPr sz="1800" dirty="0">
                <a:latin typeface="Times New Roman" panose="02020603050405020304" pitchFamily="18" charset="0"/>
                <a:cs typeface="Times New Roman" panose="02020603050405020304" pitchFamily="18" charset="0"/>
              </a:rPr>
              <a:t>3.</a:t>
            </a:r>
            <a:r>
              <a:rPr sz="1800" spc="-10" dirty="0">
                <a:latin typeface="Times New Roman" panose="02020603050405020304" pitchFamily="18" charset="0"/>
                <a:cs typeface="Times New Roman" panose="02020603050405020304" pitchFamily="18" charset="0"/>
              </a:rPr>
              <a:t> DBSCAN</a:t>
            </a:r>
            <a:endParaRPr sz="1800" dirty="0">
              <a:latin typeface="Times New Roman" panose="02020603050405020304" pitchFamily="18" charset="0"/>
              <a:cs typeface="Times New Roman" panose="02020603050405020304" pitchFamily="18" charset="0"/>
            </a:endParaRPr>
          </a:p>
          <a:p>
            <a:pPr marL="828675" lvl="1" indent="-344170">
              <a:lnSpc>
                <a:spcPct val="100000"/>
              </a:lnSpc>
              <a:spcBef>
                <a:spcPts val="325"/>
              </a:spcBef>
              <a:buSzPct val="83333"/>
              <a:buFont typeface="Arial"/>
              <a:buChar char="○"/>
              <a:tabLst>
                <a:tab pos="828675" algn="l"/>
                <a:tab pos="829310" algn="l"/>
              </a:tabLst>
            </a:pPr>
            <a:r>
              <a:rPr sz="1800" dirty="0">
                <a:latin typeface="Times New Roman" panose="02020603050405020304" pitchFamily="18" charset="0"/>
                <a:cs typeface="Times New Roman" panose="02020603050405020304" pitchFamily="18" charset="0"/>
              </a:rPr>
              <a:t>4.</a:t>
            </a:r>
            <a:r>
              <a:rPr sz="1800" spc="-10" dirty="0">
                <a:latin typeface="Times New Roman" panose="02020603050405020304" pitchFamily="18" charset="0"/>
                <a:cs typeface="Times New Roman" panose="02020603050405020304" pitchFamily="18" charset="0"/>
              </a:rPr>
              <a:t> Dendrogram</a:t>
            </a:r>
            <a:endParaRPr sz="1800" dirty="0">
              <a:latin typeface="Times New Roman" panose="02020603050405020304" pitchFamily="18" charset="0"/>
              <a:cs typeface="Times New Roman" panose="02020603050405020304" pitchFamily="18" charset="0"/>
            </a:endParaRPr>
          </a:p>
          <a:p>
            <a:pPr marL="828675" lvl="1" indent="-344170">
              <a:lnSpc>
                <a:spcPct val="100000"/>
              </a:lnSpc>
              <a:spcBef>
                <a:spcPts val="325"/>
              </a:spcBef>
              <a:buSzPct val="83333"/>
              <a:buFont typeface="Arial"/>
              <a:buChar char="○"/>
              <a:tabLst>
                <a:tab pos="828675" algn="l"/>
                <a:tab pos="829310" algn="l"/>
              </a:tabLst>
            </a:pPr>
            <a:r>
              <a:rPr sz="1800" dirty="0">
                <a:latin typeface="Times New Roman" panose="02020603050405020304" pitchFamily="18" charset="0"/>
                <a:cs typeface="Times New Roman" panose="02020603050405020304" pitchFamily="18" charset="0"/>
              </a:rPr>
              <a:t>5.</a:t>
            </a:r>
            <a:r>
              <a:rPr sz="1800" spc="-10" dirty="0">
                <a:latin typeface="Times New Roman" panose="02020603050405020304" pitchFamily="18" charset="0"/>
                <a:cs typeface="Times New Roman" panose="02020603050405020304" pitchFamily="18" charset="0"/>
              </a:rPr>
              <a:t> AgglomerativeClustering</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16" y="-117519"/>
            <a:ext cx="9104258" cy="629418"/>
          </a:xfrm>
          <a:prstGeom prst="rect">
            <a:avLst/>
          </a:prstGeom>
        </p:spPr>
        <p:txBody>
          <a:bodyPr vert="horz" wrap="square" lIns="0" tIns="74691" rIns="0" bIns="0" rtlCol="0">
            <a:spAutoFit/>
          </a:bodyPr>
          <a:lstStyle/>
          <a:p>
            <a:pPr marL="14604">
              <a:lnSpc>
                <a:spcPct val="100000"/>
              </a:lnSpc>
              <a:spcBef>
                <a:spcPts val="100"/>
              </a:spcBef>
            </a:pPr>
            <a:r>
              <a:rPr sz="3600" b="1" i="0" spc="-10" dirty="0">
                <a:latin typeface="Times New Roman" panose="02020603050405020304" pitchFamily="18" charset="0"/>
                <a:cs typeface="Times New Roman" panose="02020603050405020304" pitchFamily="18" charset="0"/>
              </a:rPr>
              <a:t>1.</a:t>
            </a:r>
            <a:r>
              <a:rPr sz="3600" b="1" i="0" spc="-50" dirty="0">
                <a:latin typeface="Times New Roman" panose="02020603050405020304" pitchFamily="18" charset="0"/>
                <a:cs typeface="Times New Roman" panose="02020603050405020304" pitchFamily="18" charset="0"/>
              </a:rPr>
              <a:t> </a:t>
            </a:r>
            <a:r>
              <a:rPr sz="3600" b="1" i="0" u="sng" spc="95" dirty="0">
                <a:latin typeface="Times New Roman" panose="02020603050405020304" pitchFamily="18" charset="0"/>
                <a:cs typeface="Times New Roman" panose="02020603050405020304" pitchFamily="18" charset="0"/>
              </a:rPr>
              <a:t>Silhouette</a:t>
            </a:r>
            <a:r>
              <a:rPr sz="3600" b="1" i="0" u="sng" spc="-45" dirty="0">
                <a:latin typeface="Times New Roman" panose="02020603050405020304" pitchFamily="18" charset="0"/>
                <a:cs typeface="Times New Roman" panose="02020603050405020304" pitchFamily="18" charset="0"/>
              </a:rPr>
              <a:t> </a:t>
            </a:r>
            <a:r>
              <a:rPr sz="3600" b="1" i="0" u="sng" spc="75" dirty="0">
                <a:latin typeface="Times New Roman" panose="02020603050405020304" pitchFamily="18" charset="0"/>
                <a:cs typeface="Times New Roman" panose="02020603050405020304" pitchFamily="18" charset="0"/>
              </a:rPr>
              <a:t>Score</a:t>
            </a:r>
            <a:endParaRPr sz="3600" i="0" u="sng" dirty="0">
              <a:latin typeface="Times New Roman" panose="02020603050405020304" pitchFamily="18" charset="0"/>
              <a:cs typeface="Times New Roman" panose="02020603050405020304" pitchFamily="18" charset="0"/>
            </a:endParaRPr>
          </a:p>
        </p:txBody>
      </p:sp>
      <p:sp>
        <p:nvSpPr>
          <p:cNvPr id="3" name="object 3"/>
          <p:cNvSpPr txBox="1"/>
          <p:nvPr/>
        </p:nvSpPr>
        <p:spPr>
          <a:xfrm>
            <a:off x="206428" y="3937530"/>
            <a:ext cx="552005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212121"/>
                </a:solidFill>
                <a:latin typeface="Times New Roman" panose="02020603050405020304" pitchFamily="18" charset="0"/>
                <a:cs typeface="Times New Roman" panose="02020603050405020304" pitchFamily="18" charset="0"/>
              </a:rPr>
              <a:t>The</a:t>
            </a:r>
            <a:r>
              <a:rPr sz="1800" spc="-35" dirty="0">
                <a:solidFill>
                  <a:srgbClr val="212121"/>
                </a:solidFill>
                <a:latin typeface="Times New Roman" panose="02020603050405020304" pitchFamily="18" charset="0"/>
                <a:cs typeface="Times New Roman" panose="02020603050405020304" pitchFamily="18" charset="0"/>
              </a:rPr>
              <a:t> </a:t>
            </a:r>
            <a:r>
              <a:rPr sz="1800" dirty="0">
                <a:solidFill>
                  <a:srgbClr val="212121"/>
                </a:solidFill>
                <a:latin typeface="Times New Roman" panose="02020603050405020304" pitchFamily="18" charset="0"/>
                <a:cs typeface="Times New Roman" panose="02020603050405020304" pitchFamily="18" charset="0"/>
              </a:rPr>
              <a:t>value</a:t>
            </a:r>
            <a:r>
              <a:rPr sz="1800" spc="-25" dirty="0">
                <a:solidFill>
                  <a:srgbClr val="212121"/>
                </a:solidFill>
                <a:latin typeface="Times New Roman" panose="02020603050405020304" pitchFamily="18" charset="0"/>
                <a:cs typeface="Times New Roman" panose="02020603050405020304" pitchFamily="18" charset="0"/>
              </a:rPr>
              <a:t> </a:t>
            </a:r>
            <a:r>
              <a:rPr sz="1800" dirty="0">
                <a:solidFill>
                  <a:srgbClr val="212121"/>
                </a:solidFill>
                <a:latin typeface="Times New Roman" panose="02020603050405020304" pitchFamily="18" charset="0"/>
                <a:cs typeface="Times New Roman" panose="02020603050405020304" pitchFamily="18" charset="0"/>
              </a:rPr>
              <a:t>of</a:t>
            </a:r>
            <a:r>
              <a:rPr sz="1800" spc="-25" dirty="0">
                <a:solidFill>
                  <a:srgbClr val="212121"/>
                </a:solidFill>
                <a:latin typeface="Times New Roman" panose="02020603050405020304" pitchFamily="18" charset="0"/>
                <a:cs typeface="Times New Roman" panose="02020603050405020304" pitchFamily="18" charset="0"/>
              </a:rPr>
              <a:t> </a:t>
            </a:r>
            <a:r>
              <a:rPr sz="1800" dirty="0">
                <a:solidFill>
                  <a:srgbClr val="212121"/>
                </a:solidFill>
                <a:latin typeface="Times New Roman" panose="02020603050405020304" pitchFamily="18" charset="0"/>
                <a:cs typeface="Times New Roman" panose="02020603050405020304" pitchFamily="18" charset="0"/>
              </a:rPr>
              <a:t>the</a:t>
            </a:r>
            <a:r>
              <a:rPr sz="1800" spc="-25" dirty="0">
                <a:solidFill>
                  <a:srgbClr val="212121"/>
                </a:solidFill>
                <a:latin typeface="Times New Roman" panose="02020603050405020304" pitchFamily="18" charset="0"/>
                <a:cs typeface="Times New Roman" panose="02020603050405020304" pitchFamily="18" charset="0"/>
              </a:rPr>
              <a:t> </a:t>
            </a:r>
            <a:r>
              <a:rPr sz="1800" dirty="0">
                <a:solidFill>
                  <a:srgbClr val="212121"/>
                </a:solidFill>
                <a:latin typeface="Times New Roman" panose="02020603050405020304" pitchFamily="18" charset="0"/>
                <a:cs typeface="Times New Roman" panose="02020603050405020304" pitchFamily="18" charset="0"/>
              </a:rPr>
              <a:t>silhouette</a:t>
            </a:r>
            <a:r>
              <a:rPr sz="1800" spc="-25" dirty="0">
                <a:solidFill>
                  <a:srgbClr val="212121"/>
                </a:solidFill>
                <a:latin typeface="Times New Roman" panose="02020603050405020304" pitchFamily="18" charset="0"/>
                <a:cs typeface="Times New Roman" panose="02020603050405020304" pitchFamily="18" charset="0"/>
              </a:rPr>
              <a:t> </a:t>
            </a:r>
            <a:r>
              <a:rPr sz="1800" dirty="0">
                <a:solidFill>
                  <a:srgbClr val="212121"/>
                </a:solidFill>
                <a:latin typeface="Times New Roman" panose="02020603050405020304" pitchFamily="18" charset="0"/>
                <a:cs typeface="Times New Roman" panose="02020603050405020304" pitchFamily="18" charset="0"/>
              </a:rPr>
              <a:t>coefﬁcient</a:t>
            </a:r>
            <a:r>
              <a:rPr sz="1800" spc="-25" dirty="0">
                <a:solidFill>
                  <a:srgbClr val="212121"/>
                </a:solidFill>
                <a:latin typeface="Times New Roman" panose="02020603050405020304" pitchFamily="18" charset="0"/>
                <a:cs typeface="Times New Roman" panose="02020603050405020304" pitchFamily="18" charset="0"/>
              </a:rPr>
              <a:t> </a:t>
            </a:r>
            <a:r>
              <a:rPr sz="1800" dirty="0">
                <a:solidFill>
                  <a:srgbClr val="212121"/>
                </a:solidFill>
                <a:latin typeface="Times New Roman" panose="02020603050405020304" pitchFamily="18" charset="0"/>
                <a:cs typeface="Times New Roman" panose="02020603050405020304" pitchFamily="18" charset="0"/>
              </a:rPr>
              <a:t>is</a:t>
            </a:r>
            <a:r>
              <a:rPr sz="1800" spc="-25" dirty="0">
                <a:solidFill>
                  <a:srgbClr val="212121"/>
                </a:solidFill>
                <a:latin typeface="Times New Roman" panose="02020603050405020304" pitchFamily="18" charset="0"/>
                <a:cs typeface="Times New Roman" panose="02020603050405020304" pitchFamily="18" charset="0"/>
              </a:rPr>
              <a:t> </a:t>
            </a:r>
            <a:r>
              <a:rPr sz="1800" dirty="0">
                <a:solidFill>
                  <a:srgbClr val="212121"/>
                </a:solidFill>
                <a:latin typeface="Times New Roman" panose="02020603050405020304" pitchFamily="18" charset="0"/>
                <a:cs typeface="Times New Roman" panose="02020603050405020304" pitchFamily="18" charset="0"/>
              </a:rPr>
              <a:t>between</a:t>
            </a:r>
            <a:r>
              <a:rPr sz="1800" spc="-25" dirty="0">
                <a:solidFill>
                  <a:srgbClr val="212121"/>
                </a:solidFill>
                <a:latin typeface="Times New Roman" panose="02020603050405020304" pitchFamily="18" charset="0"/>
                <a:cs typeface="Times New Roman" panose="02020603050405020304" pitchFamily="18" charset="0"/>
              </a:rPr>
              <a:t> </a:t>
            </a:r>
            <a:r>
              <a:rPr sz="1800" dirty="0">
                <a:solidFill>
                  <a:srgbClr val="212121"/>
                </a:solidFill>
                <a:latin typeface="Times New Roman" panose="02020603050405020304" pitchFamily="18" charset="0"/>
                <a:cs typeface="Times New Roman" panose="02020603050405020304" pitchFamily="18" charset="0"/>
              </a:rPr>
              <a:t>[-1,</a:t>
            </a:r>
            <a:r>
              <a:rPr sz="1800" spc="-20" dirty="0">
                <a:solidFill>
                  <a:srgbClr val="212121"/>
                </a:solidFill>
                <a:latin typeface="Times New Roman" panose="02020603050405020304" pitchFamily="18" charset="0"/>
                <a:cs typeface="Times New Roman" panose="02020603050405020304" pitchFamily="18" charset="0"/>
              </a:rPr>
              <a:t> </a:t>
            </a:r>
            <a:r>
              <a:rPr sz="1800" spc="-25" dirty="0">
                <a:solidFill>
                  <a:srgbClr val="212121"/>
                </a:solidFill>
                <a:latin typeface="Times New Roman" panose="02020603050405020304" pitchFamily="18" charset="0"/>
                <a:cs typeface="Times New Roman" panose="02020603050405020304" pitchFamily="18" charset="0"/>
              </a:rPr>
              <a:t>1]</a:t>
            </a:r>
            <a:endParaRPr sz="18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273874" y="4214898"/>
            <a:ext cx="5393690" cy="756920"/>
          </a:xfrm>
          <a:prstGeom prst="rect">
            <a:avLst/>
          </a:prstGeom>
        </p:spPr>
        <p:txBody>
          <a:bodyPr vert="horz" wrap="square" lIns="0" tIns="12700" rIns="0" bIns="0" rtlCol="0">
            <a:spAutoFit/>
          </a:bodyPr>
          <a:lstStyle/>
          <a:p>
            <a:pPr marL="332740" marR="5080" indent="-320675">
              <a:lnSpc>
                <a:spcPct val="100000"/>
              </a:lnSpc>
              <a:spcBef>
                <a:spcPts val="100"/>
              </a:spcBef>
              <a:buFont typeface="Arial"/>
              <a:buChar char="●"/>
              <a:tabLst>
                <a:tab pos="332740" algn="l"/>
                <a:tab pos="333375" algn="l"/>
              </a:tabLst>
            </a:pPr>
            <a:r>
              <a:rPr sz="1200" spc="-30" dirty="0">
                <a:solidFill>
                  <a:srgbClr val="212121"/>
                </a:solidFill>
                <a:latin typeface="Times New Roman" panose="02020603050405020304" pitchFamily="18" charset="0"/>
                <a:cs typeface="Times New Roman" panose="02020603050405020304" pitchFamily="18" charset="0"/>
              </a:rPr>
              <a:t>If</a:t>
            </a:r>
            <a:r>
              <a:rPr sz="1200" spc="-50" dirty="0">
                <a:solidFill>
                  <a:srgbClr val="212121"/>
                </a:solidFill>
                <a:latin typeface="Times New Roman" panose="02020603050405020304" pitchFamily="18" charset="0"/>
                <a:cs typeface="Times New Roman" panose="02020603050405020304" pitchFamily="18" charset="0"/>
              </a:rPr>
              <a:t> </a:t>
            </a:r>
            <a:r>
              <a:rPr sz="1200" dirty="0">
                <a:solidFill>
                  <a:srgbClr val="212121"/>
                </a:solidFill>
                <a:latin typeface="Times New Roman" panose="02020603050405020304" pitchFamily="18" charset="0"/>
                <a:cs typeface="Times New Roman" panose="02020603050405020304" pitchFamily="18" charset="0"/>
              </a:rPr>
              <a:t>score</a:t>
            </a:r>
            <a:r>
              <a:rPr sz="1200" spc="-45" dirty="0">
                <a:solidFill>
                  <a:srgbClr val="212121"/>
                </a:solidFill>
                <a:latin typeface="Times New Roman" panose="02020603050405020304" pitchFamily="18" charset="0"/>
                <a:cs typeface="Times New Roman" panose="02020603050405020304" pitchFamily="18" charset="0"/>
              </a:rPr>
              <a:t> </a:t>
            </a:r>
            <a:r>
              <a:rPr sz="1200" dirty="0">
                <a:solidFill>
                  <a:srgbClr val="212121"/>
                </a:solidFill>
                <a:latin typeface="Times New Roman" panose="02020603050405020304" pitchFamily="18" charset="0"/>
                <a:cs typeface="Times New Roman" panose="02020603050405020304" pitchFamily="18" charset="0"/>
              </a:rPr>
              <a:t>is</a:t>
            </a:r>
            <a:r>
              <a:rPr sz="1200" spc="-35" dirty="0">
                <a:solidFill>
                  <a:srgbClr val="212121"/>
                </a:solidFill>
                <a:latin typeface="Times New Roman" panose="02020603050405020304" pitchFamily="18" charset="0"/>
                <a:cs typeface="Times New Roman" panose="02020603050405020304" pitchFamily="18" charset="0"/>
              </a:rPr>
              <a:t> </a:t>
            </a:r>
            <a:r>
              <a:rPr sz="1200" b="1" dirty="0">
                <a:solidFill>
                  <a:srgbClr val="212121"/>
                </a:solidFill>
                <a:latin typeface="Times New Roman" panose="02020603050405020304" pitchFamily="18" charset="0"/>
                <a:cs typeface="Times New Roman" panose="02020603050405020304" pitchFamily="18" charset="0"/>
              </a:rPr>
              <a:t>1</a:t>
            </a:r>
            <a:r>
              <a:rPr sz="1200" b="1" spc="-40" dirty="0">
                <a:solidFill>
                  <a:srgbClr val="212121"/>
                </a:solidFill>
                <a:latin typeface="Times New Roman" panose="02020603050405020304" pitchFamily="18" charset="0"/>
                <a:cs typeface="Times New Roman" panose="02020603050405020304" pitchFamily="18" charset="0"/>
              </a:rPr>
              <a:t> </a:t>
            </a:r>
            <a:r>
              <a:rPr sz="1200" b="1" spc="-25" dirty="0">
                <a:solidFill>
                  <a:srgbClr val="212121"/>
                </a:solidFill>
                <a:latin typeface="Times New Roman" panose="02020603050405020304" pitchFamily="18" charset="0"/>
                <a:cs typeface="Times New Roman" panose="02020603050405020304" pitchFamily="18" charset="0"/>
              </a:rPr>
              <a:t>denotes</a:t>
            </a:r>
            <a:r>
              <a:rPr sz="1200" b="1" spc="-40" dirty="0">
                <a:solidFill>
                  <a:srgbClr val="212121"/>
                </a:solidFill>
                <a:latin typeface="Times New Roman" panose="02020603050405020304" pitchFamily="18" charset="0"/>
                <a:cs typeface="Times New Roman" panose="02020603050405020304" pitchFamily="18" charset="0"/>
              </a:rPr>
              <a:t> </a:t>
            </a:r>
            <a:r>
              <a:rPr sz="1200" b="1" spc="-60" dirty="0">
                <a:solidFill>
                  <a:srgbClr val="212121"/>
                </a:solidFill>
                <a:latin typeface="Times New Roman" panose="02020603050405020304" pitchFamily="18" charset="0"/>
                <a:cs typeface="Times New Roman" panose="02020603050405020304" pitchFamily="18" charset="0"/>
              </a:rPr>
              <a:t>the</a:t>
            </a:r>
            <a:r>
              <a:rPr sz="1200" b="1" spc="-45" dirty="0">
                <a:solidFill>
                  <a:srgbClr val="212121"/>
                </a:solidFill>
                <a:latin typeface="Times New Roman" panose="02020603050405020304" pitchFamily="18" charset="0"/>
                <a:cs typeface="Times New Roman" panose="02020603050405020304" pitchFamily="18" charset="0"/>
              </a:rPr>
              <a:t> </a:t>
            </a:r>
            <a:r>
              <a:rPr sz="1200" b="1" spc="-10" dirty="0">
                <a:solidFill>
                  <a:srgbClr val="212121"/>
                </a:solidFill>
                <a:latin typeface="Times New Roman" panose="02020603050405020304" pitchFamily="18" charset="0"/>
                <a:cs typeface="Times New Roman" panose="02020603050405020304" pitchFamily="18" charset="0"/>
              </a:rPr>
              <a:t>best</a:t>
            </a:r>
            <a:r>
              <a:rPr sz="1200" b="1" spc="-25" dirty="0">
                <a:solidFill>
                  <a:srgbClr val="212121"/>
                </a:solidFill>
                <a:latin typeface="Times New Roman" panose="02020603050405020304" pitchFamily="18" charset="0"/>
                <a:cs typeface="Times New Roman" panose="02020603050405020304" pitchFamily="18" charset="0"/>
              </a:rPr>
              <a:t> </a:t>
            </a:r>
            <a:r>
              <a:rPr sz="1200" dirty="0">
                <a:solidFill>
                  <a:srgbClr val="212121"/>
                </a:solidFill>
                <a:latin typeface="Times New Roman" panose="02020603050405020304" pitchFamily="18" charset="0"/>
                <a:cs typeface="Times New Roman" panose="02020603050405020304" pitchFamily="18" charset="0"/>
              </a:rPr>
              <a:t>meaning</a:t>
            </a:r>
            <a:r>
              <a:rPr sz="1200" spc="-45" dirty="0">
                <a:solidFill>
                  <a:srgbClr val="212121"/>
                </a:solidFill>
                <a:latin typeface="Times New Roman" panose="02020603050405020304" pitchFamily="18" charset="0"/>
                <a:cs typeface="Times New Roman" panose="02020603050405020304" pitchFamily="18" charset="0"/>
              </a:rPr>
              <a:t> that</a:t>
            </a:r>
            <a:r>
              <a:rPr sz="1200" spc="-50" dirty="0">
                <a:solidFill>
                  <a:srgbClr val="212121"/>
                </a:solidFill>
                <a:latin typeface="Times New Roman" panose="02020603050405020304" pitchFamily="18" charset="0"/>
                <a:cs typeface="Times New Roman" panose="02020603050405020304" pitchFamily="18" charset="0"/>
              </a:rPr>
              <a:t> </a:t>
            </a:r>
            <a:r>
              <a:rPr sz="1200" spc="-40" dirty="0">
                <a:solidFill>
                  <a:srgbClr val="212121"/>
                </a:solidFill>
                <a:latin typeface="Times New Roman" panose="02020603050405020304" pitchFamily="18" charset="0"/>
                <a:cs typeface="Times New Roman" panose="02020603050405020304" pitchFamily="18" charset="0"/>
              </a:rPr>
              <a:t>the</a:t>
            </a:r>
            <a:r>
              <a:rPr sz="1200" spc="-45" dirty="0">
                <a:solidFill>
                  <a:srgbClr val="212121"/>
                </a:solidFill>
                <a:latin typeface="Times New Roman" panose="02020603050405020304" pitchFamily="18" charset="0"/>
                <a:cs typeface="Times New Roman" panose="02020603050405020304" pitchFamily="18" charset="0"/>
              </a:rPr>
              <a:t> </a:t>
            </a:r>
            <a:r>
              <a:rPr sz="1200" spc="-20" dirty="0">
                <a:solidFill>
                  <a:srgbClr val="212121"/>
                </a:solidFill>
                <a:latin typeface="Times New Roman" panose="02020603050405020304" pitchFamily="18" charset="0"/>
                <a:cs typeface="Times New Roman" panose="02020603050405020304" pitchFamily="18" charset="0"/>
              </a:rPr>
              <a:t>data</a:t>
            </a:r>
            <a:r>
              <a:rPr sz="1200" spc="-50" dirty="0">
                <a:solidFill>
                  <a:srgbClr val="212121"/>
                </a:solidFill>
                <a:latin typeface="Times New Roman" panose="02020603050405020304" pitchFamily="18" charset="0"/>
                <a:cs typeface="Times New Roman" panose="02020603050405020304" pitchFamily="18" charset="0"/>
              </a:rPr>
              <a:t> </a:t>
            </a:r>
            <a:r>
              <a:rPr sz="1200" spc="-25" dirty="0">
                <a:solidFill>
                  <a:srgbClr val="212121"/>
                </a:solidFill>
                <a:latin typeface="Times New Roman" panose="02020603050405020304" pitchFamily="18" charset="0"/>
                <a:cs typeface="Times New Roman" panose="02020603050405020304" pitchFamily="18" charset="0"/>
              </a:rPr>
              <a:t>point</a:t>
            </a:r>
            <a:r>
              <a:rPr sz="1200" spc="-45" dirty="0">
                <a:solidFill>
                  <a:srgbClr val="212121"/>
                </a:solidFill>
                <a:latin typeface="Times New Roman" panose="02020603050405020304" pitchFamily="18" charset="0"/>
                <a:cs typeface="Times New Roman" panose="02020603050405020304" pitchFamily="18" charset="0"/>
              </a:rPr>
              <a:t> </a:t>
            </a:r>
            <a:r>
              <a:rPr sz="1200" spc="-60" dirty="0">
                <a:solidFill>
                  <a:srgbClr val="212121"/>
                </a:solidFill>
                <a:latin typeface="Times New Roman" panose="02020603050405020304" pitchFamily="18" charset="0"/>
                <a:cs typeface="Times New Roman" panose="02020603050405020304" pitchFamily="18" charset="0"/>
              </a:rPr>
              <a:t>i</a:t>
            </a:r>
            <a:r>
              <a:rPr sz="1200" spc="-50" dirty="0">
                <a:solidFill>
                  <a:srgbClr val="212121"/>
                </a:solidFill>
                <a:latin typeface="Times New Roman" panose="02020603050405020304" pitchFamily="18" charset="0"/>
                <a:cs typeface="Times New Roman" panose="02020603050405020304" pitchFamily="18" charset="0"/>
              </a:rPr>
              <a:t> </a:t>
            </a:r>
            <a:r>
              <a:rPr sz="1200" dirty="0">
                <a:solidFill>
                  <a:srgbClr val="212121"/>
                </a:solidFill>
                <a:latin typeface="Times New Roman" panose="02020603050405020304" pitchFamily="18" charset="0"/>
                <a:cs typeface="Times New Roman" panose="02020603050405020304" pitchFamily="18" charset="0"/>
              </a:rPr>
              <a:t>is</a:t>
            </a:r>
            <a:r>
              <a:rPr sz="1200" spc="-45" dirty="0">
                <a:solidFill>
                  <a:srgbClr val="212121"/>
                </a:solidFill>
                <a:latin typeface="Times New Roman" panose="02020603050405020304" pitchFamily="18" charset="0"/>
                <a:cs typeface="Times New Roman" panose="02020603050405020304" pitchFamily="18" charset="0"/>
              </a:rPr>
              <a:t> </a:t>
            </a:r>
            <a:r>
              <a:rPr sz="1200" spc="-40" dirty="0">
                <a:solidFill>
                  <a:srgbClr val="212121"/>
                </a:solidFill>
                <a:latin typeface="Times New Roman" panose="02020603050405020304" pitchFamily="18" charset="0"/>
                <a:cs typeface="Times New Roman" panose="02020603050405020304" pitchFamily="18" charset="0"/>
              </a:rPr>
              <a:t>very</a:t>
            </a:r>
            <a:r>
              <a:rPr sz="1200" spc="-50" dirty="0">
                <a:solidFill>
                  <a:srgbClr val="212121"/>
                </a:solidFill>
                <a:latin typeface="Times New Roman" panose="02020603050405020304" pitchFamily="18" charset="0"/>
                <a:cs typeface="Times New Roman" panose="02020603050405020304" pitchFamily="18" charset="0"/>
              </a:rPr>
              <a:t> </a:t>
            </a:r>
            <a:r>
              <a:rPr sz="1200" spc="-10" dirty="0">
                <a:solidFill>
                  <a:srgbClr val="212121"/>
                </a:solidFill>
                <a:latin typeface="Times New Roman" panose="02020603050405020304" pitchFamily="18" charset="0"/>
                <a:cs typeface="Times New Roman" panose="02020603050405020304" pitchFamily="18" charset="0"/>
              </a:rPr>
              <a:t>compact </a:t>
            </a:r>
            <a:r>
              <a:rPr sz="1200" spc="-35" dirty="0">
                <a:solidFill>
                  <a:srgbClr val="212121"/>
                </a:solidFill>
                <a:latin typeface="Times New Roman" panose="02020603050405020304" pitchFamily="18" charset="0"/>
                <a:cs typeface="Times New Roman" panose="02020603050405020304" pitchFamily="18" charset="0"/>
              </a:rPr>
              <a:t>within</a:t>
            </a:r>
            <a:r>
              <a:rPr sz="1200" spc="-55" dirty="0">
                <a:solidFill>
                  <a:srgbClr val="212121"/>
                </a:solidFill>
                <a:latin typeface="Times New Roman" panose="02020603050405020304" pitchFamily="18" charset="0"/>
                <a:cs typeface="Times New Roman" panose="02020603050405020304" pitchFamily="18" charset="0"/>
              </a:rPr>
              <a:t> </a:t>
            </a:r>
            <a:r>
              <a:rPr sz="1200" spc="-40" dirty="0">
                <a:solidFill>
                  <a:srgbClr val="212121"/>
                </a:solidFill>
                <a:latin typeface="Times New Roman" panose="02020603050405020304" pitchFamily="18" charset="0"/>
                <a:cs typeface="Times New Roman" panose="02020603050405020304" pitchFamily="18" charset="0"/>
              </a:rPr>
              <a:t>the</a:t>
            </a:r>
            <a:r>
              <a:rPr sz="1200" spc="-50" dirty="0">
                <a:solidFill>
                  <a:srgbClr val="212121"/>
                </a:solidFill>
                <a:latin typeface="Times New Roman" panose="02020603050405020304" pitchFamily="18" charset="0"/>
                <a:cs typeface="Times New Roman" panose="02020603050405020304" pitchFamily="18" charset="0"/>
              </a:rPr>
              <a:t> </a:t>
            </a:r>
            <a:r>
              <a:rPr sz="1200" spc="-20" dirty="0">
                <a:solidFill>
                  <a:srgbClr val="212121"/>
                </a:solidFill>
                <a:latin typeface="Times New Roman" panose="02020603050405020304" pitchFamily="18" charset="0"/>
                <a:cs typeface="Times New Roman" panose="02020603050405020304" pitchFamily="18" charset="0"/>
              </a:rPr>
              <a:t>cluster</a:t>
            </a:r>
            <a:r>
              <a:rPr sz="1200" spc="-55" dirty="0">
                <a:solidFill>
                  <a:srgbClr val="212121"/>
                </a:solidFill>
                <a:latin typeface="Times New Roman" panose="02020603050405020304" pitchFamily="18" charset="0"/>
                <a:cs typeface="Times New Roman" panose="02020603050405020304" pitchFamily="18" charset="0"/>
              </a:rPr>
              <a:t> </a:t>
            </a:r>
            <a:r>
              <a:rPr sz="1200" spc="-40" dirty="0">
                <a:solidFill>
                  <a:srgbClr val="212121"/>
                </a:solidFill>
                <a:latin typeface="Times New Roman" panose="02020603050405020304" pitchFamily="18" charset="0"/>
                <a:cs typeface="Times New Roman" panose="02020603050405020304" pitchFamily="18" charset="0"/>
              </a:rPr>
              <a:t>to</a:t>
            </a:r>
            <a:r>
              <a:rPr sz="1200" spc="-50" dirty="0">
                <a:solidFill>
                  <a:srgbClr val="212121"/>
                </a:solidFill>
                <a:latin typeface="Times New Roman" panose="02020603050405020304" pitchFamily="18" charset="0"/>
                <a:cs typeface="Times New Roman" panose="02020603050405020304" pitchFamily="18" charset="0"/>
              </a:rPr>
              <a:t> </a:t>
            </a:r>
            <a:r>
              <a:rPr sz="1200" dirty="0">
                <a:solidFill>
                  <a:srgbClr val="212121"/>
                </a:solidFill>
                <a:latin typeface="Times New Roman" panose="02020603050405020304" pitchFamily="18" charset="0"/>
                <a:cs typeface="Times New Roman" panose="02020603050405020304" pitchFamily="18" charset="0"/>
              </a:rPr>
              <a:t>which</a:t>
            </a:r>
            <a:r>
              <a:rPr sz="1200" spc="-55" dirty="0">
                <a:solidFill>
                  <a:srgbClr val="212121"/>
                </a:solidFill>
                <a:latin typeface="Times New Roman" panose="02020603050405020304" pitchFamily="18" charset="0"/>
                <a:cs typeface="Times New Roman" panose="02020603050405020304" pitchFamily="18" charset="0"/>
              </a:rPr>
              <a:t> </a:t>
            </a:r>
            <a:r>
              <a:rPr sz="1200" spc="-80" dirty="0">
                <a:solidFill>
                  <a:srgbClr val="212121"/>
                </a:solidFill>
                <a:latin typeface="Times New Roman" panose="02020603050405020304" pitchFamily="18" charset="0"/>
                <a:cs typeface="Times New Roman" panose="02020603050405020304" pitchFamily="18" charset="0"/>
              </a:rPr>
              <a:t>it</a:t>
            </a:r>
            <a:r>
              <a:rPr sz="1200" spc="-50" dirty="0">
                <a:solidFill>
                  <a:srgbClr val="212121"/>
                </a:solidFill>
                <a:latin typeface="Times New Roman" panose="02020603050405020304" pitchFamily="18" charset="0"/>
                <a:cs typeface="Times New Roman" panose="02020603050405020304" pitchFamily="18" charset="0"/>
              </a:rPr>
              <a:t> </a:t>
            </a:r>
            <a:r>
              <a:rPr sz="1200" dirty="0">
                <a:solidFill>
                  <a:srgbClr val="212121"/>
                </a:solidFill>
                <a:latin typeface="Times New Roman" panose="02020603050405020304" pitchFamily="18" charset="0"/>
                <a:cs typeface="Times New Roman" panose="02020603050405020304" pitchFamily="18" charset="0"/>
              </a:rPr>
              <a:t>belongs</a:t>
            </a:r>
            <a:r>
              <a:rPr sz="1200" spc="-55" dirty="0">
                <a:solidFill>
                  <a:srgbClr val="212121"/>
                </a:solidFill>
                <a:latin typeface="Times New Roman" panose="02020603050405020304" pitchFamily="18" charset="0"/>
                <a:cs typeface="Times New Roman" panose="02020603050405020304" pitchFamily="18" charset="0"/>
              </a:rPr>
              <a:t> </a:t>
            </a:r>
            <a:r>
              <a:rPr sz="1200" dirty="0">
                <a:solidFill>
                  <a:srgbClr val="212121"/>
                </a:solidFill>
                <a:latin typeface="Times New Roman" panose="02020603050405020304" pitchFamily="18" charset="0"/>
                <a:cs typeface="Times New Roman" panose="02020603050405020304" pitchFamily="18" charset="0"/>
              </a:rPr>
              <a:t>and</a:t>
            </a:r>
            <a:r>
              <a:rPr sz="1200" spc="-50" dirty="0">
                <a:solidFill>
                  <a:srgbClr val="212121"/>
                </a:solidFill>
                <a:latin typeface="Times New Roman" panose="02020603050405020304" pitchFamily="18" charset="0"/>
                <a:cs typeface="Times New Roman" panose="02020603050405020304" pitchFamily="18" charset="0"/>
              </a:rPr>
              <a:t> </a:t>
            </a:r>
            <a:r>
              <a:rPr sz="1200" spc="-30" dirty="0">
                <a:solidFill>
                  <a:srgbClr val="212121"/>
                </a:solidFill>
                <a:latin typeface="Times New Roman" panose="02020603050405020304" pitchFamily="18" charset="0"/>
                <a:cs typeface="Times New Roman" panose="02020603050405020304" pitchFamily="18" charset="0"/>
              </a:rPr>
              <a:t>far</a:t>
            </a:r>
            <a:r>
              <a:rPr sz="1200" spc="-55" dirty="0">
                <a:solidFill>
                  <a:srgbClr val="212121"/>
                </a:solidFill>
                <a:latin typeface="Times New Roman" panose="02020603050405020304" pitchFamily="18" charset="0"/>
                <a:cs typeface="Times New Roman" panose="02020603050405020304" pitchFamily="18" charset="0"/>
              </a:rPr>
              <a:t> </a:t>
            </a:r>
            <a:r>
              <a:rPr sz="1200" dirty="0">
                <a:solidFill>
                  <a:srgbClr val="212121"/>
                </a:solidFill>
                <a:latin typeface="Times New Roman" panose="02020603050405020304" pitchFamily="18" charset="0"/>
                <a:cs typeface="Times New Roman" panose="02020603050405020304" pitchFamily="18" charset="0"/>
              </a:rPr>
              <a:t>away</a:t>
            </a:r>
            <a:r>
              <a:rPr sz="1200" spc="-50" dirty="0">
                <a:solidFill>
                  <a:srgbClr val="212121"/>
                </a:solidFill>
                <a:latin typeface="Times New Roman" panose="02020603050405020304" pitchFamily="18" charset="0"/>
                <a:cs typeface="Times New Roman" panose="02020603050405020304" pitchFamily="18" charset="0"/>
              </a:rPr>
              <a:t> </a:t>
            </a:r>
            <a:r>
              <a:rPr sz="1200" spc="-10" dirty="0">
                <a:solidFill>
                  <a:srgbClr val="212121"/>
                </a:solidFill>
                <a:latin typeface="Times New Roman" panose="02020603050405020304" pitchFamily="18" charset="0"/>
                <a:cs typeface="Times New Roman" panose="02020603050405020304" pitchFamily="18" charset="0"/>
              </a:rPr>
              <a:t>from</a:t>
            </a:r>
            <a:r>
              <a:rPr sz="1200" spc="-55" dirty="0">
                <a:solidFill>
                  <a:srgbClr val="212121"/>
                </a:solidFill>
                <a:latin typeface="Times New Roman" panose="02020603050405020304" pitchFamily="18" charset="0"/>
                <a:cs typeface="Times New Roman" panose="02020603050405020304" pitchFamily="18" charset="0"/>
              </a:rPr>
              <a:t> </a:t>
            </a:r>
            <a:r>
              <a:rPr sz="1200" spc="-40" dirty="0">
                <a:solidFill>
                  <a:srgbClr val="212121"/>
                </a:solidFill>
                <a:latin typeface="Times New Roman" panose="02020603050405020304" pitchFamily="18" charset="0"/>
                <a:cs typeface="Times New Roman" panose="02020603050405020304" pitchFamily="18" charset="0"/>
              </a:rPr>
              <a:t>the</a:t>
            </a:r>
            <a:r>
              <a:rPr sz="1200" spc="-50" dirty="0">
                <a:solidFill>
                  <a:srgbClr val="212121"/>
                </a:solidFill>
                <a:latin typeface="Times New Roman" panose="02020603050405020304" pitchFamily="18" charset="0"/>
                <a:cs typeface="Times New Roman" panose="02020603050405020304" pitchFamily="18" charset="0"/>
              </a:rPr>
              <a:t> </a:t>
            </a:r>
            <a:r>
              <a:rPr sz="1200" spc="-35" dirty="0">
                <a:solidFill>
                  <a:srgbClr val="212121"/>
                </a:solidFill>
                <a:latin typeface="Times New Roman" panose="02020603050405020304" pitchFamily="18" charset="0"/>
                <a:cs typeface="Times New Roman" panose="02020603050405020304" pitchFamily="18" charset="0"/>
              </a:rPr>
              <a:t>other</a:t>
            </a:r>
            <a:r>
              <a:rPr sz="1200" spc="-55" dirty="0">
                <a:solidFill>
                  <a:srgbClr val="212121"/>
                </a:solidFill>
                <a:latin typeface="Times New Roman" panose="02020603050405020304" pitchFamily="18" charset="0"/>
                <a:cs typeface="Times New Roman" panose="02020603050405020304" pitchFamily="18" charset="0"/>
              </a:rPr>
              <a:t> </a:t>
            </a:r>
            <a:r>
              <a:rPr sz="1200" spc="-10" dirty="0">
                <a:solidFill>
                  <a:srgbClr val="212121"/>
                </a:solidFill>
                <a:latin typeface="Times New Roman" panose="02020603050405020304" pitchFamily="18" charset="0"/>
                <a:cs typeface="Times New Roman" panose="02020603050405020304" pitchFamily="18" charset="0"/>
              </a:rPr>
              <a:t>clusters.</a:t>
            </a:r>
            <a:endParaRPr sz="1200" dirty="0">
              <a:latin typeface="Times New Roman" panose="02020603050405020304" pitchFamily="18" charset="0"/>
              <a:cs typeface="Times New Roman" panose="02020603050405020304" pitchFamily="18" charset="0"/>
            </a:endParaRPr>
          </a:p>
          <a:p>
            <a:pPr marL="332740" indent="-320675">
              <a:lnSpc>
                <a:spcPct val="100000"/>
              </a:lnSpc>
              <a:buFont typeface="Arial"/>
              <a:buChar char="●"/>
              <a:tabLst>
                <a:tab pos="332740" algn="l"/>
                <a:tab pos="333375" algn="l"/>
              </a:tabLst>
            </a:pPr>
            <a:r>
              <a:rPr sz="1200" spc="-25" dirty="0">
                <a:solidFill>
                  <a:srgbClr val="212121"/>
                </a:solidFill>
                <a:latin typeface="Times New Roman" panose="02020603050405020304" pitchFamily="18" charset="0"/>
                <a:cs typeface="Times New Roman" panose="02020603050405020304" pitchFamily="18" charset="0"/>
              </a:rPr>
              <a:t>The</a:t>
            </a:r>
            <a:r>
              <a:rPr sz="1200" spc="-55" dirty="0">
                <a:solidFill>
                  <a:srgbClr val="212121"/>
                </a:solidFill>
                <a:latin typeface="Times New Roman" panose="02020603050405020304" pitchFamily="18" charset="0"/>
                <a:cs typeface="Times New Roman" panose="02020603050405020304" pitchFamily="18" charset="0"/>
              </a:rPr>
              <a:t> </a:t>
            </a:r>
            <a:r>
              <a:rPr sz="1200" spc="-25" dirty="0">
                <a:solidFill>
                  <a:srgbClr val="212121"/>
                </a:solidFill>
                <a:latin typeface="Times New Roman" panose="02020603050405020304" pitchFamily="18" charset="0"/>
                <a:cs typeface="Times New Roman" panose="02020603050405020304" pitchFamily="18" charset="0"/>
              </a:rPr>
              <a:t>worst</a:t>
            </a:r>
            <a:r>
              <a:rPr sz="1200" spc="-55" dirty="0">
                <a:solidFill>
                  <a:srgbClr val="212121"/>
                </a:solidFill>
                <a:latin typeface="Times New Roman" panose="02020603050405020304" pitchFamily="18" charset="0"/>
                <a:cs typeface="Times New Roman" panose="02020603050405020304" pitchFamily="18" charset="0"/>
              </a:rPr>
              <a:t> </a:t>
            </a:r>
            <a:r>
              <a:rPr sz="1200" spc="-40" dirty="0">
                <a:solidFill>
                  <a:srgbClr val="212121"/>
                </a:solidFill>
                <a:latin typeface="Times New Roman" panose="02020603050405020304" pitchFamily="18" charset="0"/>
                <a:cs typeface="Times New Roman" panose="02020603050405020304" pitchFamily="18" charset="0"/>
              </a:rPr>
              <a:t>value</a:t>
            </a:r>
            <a:r>
              <a:rPr sz="1200" spc="-55" dirty="0">
                <a:solidFill>
                  <a:srgbClr val="212121"/>
                </a:solidFill>
                <a:latin typeface="Times New Roman" panose="02020603050405020304" pitchFamily="18" charset="0"/>
                <a:cs typeface="Times New Roman" panose="02020603050405020304" pitchFamily="18" charset="0"/>
              </a:rPr>
              <a:t> </a:t>
            </a:r>
            <a:r>
              <a:rPr sz="1200" dirty="0">
                <a:solidFill>
                  <a:srgbClr val="212121"/>
                </a:solidFill>
                <a:latin typeface="Times New Roman" panose="02020603050405020304" pitchFamily="18" charset="0"/>
                <a:cs typeface="Times New Roman" panose="02020603050405020304" pitchFamily="18" charset="0"/>
              </a:rPr>
              <a:t>is</a:t>
            </a:r>
            <a:r>
              <a:rPr sz="1200" spc="-55" dirty="0">
                <a:solidFill>
                  <a:srgbClr val="212121"/>
                </a:solidFill>
                <a:latin typeface="Times New Roman" panose="02020603050405020304" pitchFamily="18" charset="0"/>
                <a:cs typeface="Times New Roman" panose="02020603050405020304" pitchFamily="18" charset="0"/>
              </a:rPr>
              <a:t> </a:t>
            </a:r>
            <a:r>
              <a:rPr sz="1200" spc="-50" dirty="0">
                <a:solidFill>
                  <a:srgbClr val="212121"/>
                </a:solidFill>
                <a:latin typeface="Times New Roman" panose="02020603050405020304" pitchFamily="18" charset="0"/>
                <a:cs typeface="Times New Roman" panose="02020603050405020304" pitchFamily="18" charset="0"/>
              </a:rPr>
              <a:t>-1</a:t>
            </a:r>
            <a:endParaRPr sz="1200" dirty="0">
              <a:latin typeface="Times New Roman" panose="02020603050405020304" pitchFamily="18" charset="0"/>
              <a:cs typeface="Times New Roman" panose="02020603050405020304" pitchFamily="18" charset="0"/>
            </a:endParaRPr>
          </a:p>
          <a:p>
            <a:pPr marL="370840" indent="-358775">
              <a:lnSpc>
                <a:spcPct val="100000"/>
              </a:lnSpc>
              <a:buFont typeface="Arial"/>
              <a:buChar char="●"/>
              <a:tabLst>
                <a:tab pos="370840" algn="l"/>
                <a:tab pos="371475" algn="l"/>
              </a:tabLst>
            </a:pPr>
            <a:r>
              <a:rPr sz="1200" spc="-30" dirty="0">
                <a:solidFill>
                  <a:srgbClr val="212121"/>
                </a:solidFill>
                <a:latin typeface="Times New Roman" panose="02020603050405020304" pitchFamily="18" charset="0"/>
                <a:cs typeface="Times New Roman" panose="02020603050405020304" pitchFamily="18" charset="0"/>
              </a:rPr>
              <a:t>If </a:t>
            </a:r>
            <a:r>
              <a:rPr sz="1200" dirty="0">
                <a:solidFill>
                  <a:srgbClr val="212121"/>
                </a:solidFill>
                <a:latin typeface="Times New Roman" panose="02020603050405020304" pitchFamily="18" charset="0"/>
                <a:cs typeface="Times New Roman" panose="02020603050405020304" pitchFamily="18" charset="0"/>
              </a:rPr>
              <a:t>score</a:t>
            </a:r>
            <a:r>
              <a:rPr sz="1200" spc="-25" dirty="0">
                <a:solidFill>
                  <a:srgbClr val="212121"/>
                </a:solidFill>
                <a:latin typeface="Times New Roman" panose="02020603050405020304" pitchFamily="18" charset="0"/>
                <a:cs typeface="Times New Roman" panose="02020603050405020304" pitchFamily="18" charset="0"/>
              </a:rPr>
              <a:t> </a:t>
            </a:r>
            <a:r>
              <a:rPr sz="1200" dirty="0">
                <a:solidFill>
                  <a:srgbClr val="212121"/>
                </a:solidFill>
                <a:latin typeface="Times New Roman" panose="02020603050405020304" pitchFamily="18" charset="0"/>
                <a:cs typeface="Times New Roman" panose="02020603050405020304" pitchFamily="18" charset="0"/>
              </a:rPr>
              <a:t>is</a:t>
            </a:r>
            <a:r>
              <a:rPr sz="1200" spc="315" dirty="0">
                <a:solidFill>
                  <a:srgbClr val="212121"/>
                </a:solidFill>
                <a:latin typeface="Times New Roman" panose="02020603050405020304" pitchFamily="18" charset="0"/>
                <a:cs typeface="Times New Roman" panose="02020603050405020304" pitchFamily="18" charset="0"/>
              </a:rPr>
              <a:t> </a:t>
            </a:r>
            <a:r>
              <a:rPr sz="1200" dirty="0">
                <a:solidFill>
                  <a:srgbClr val="212121"/>
                </a:solidFill>
                <a:latin typeface="Times New Roman" panose="02020603050405020304" pitchFamily="18" charset="0"/>
                <a:cs typeface="Times New Roman" panose="02020603050405020304" pitchFamily="18" charset="0"/>
              </a:rPr>
              <a:t>0</a:t>
            </a:r>
            <a:r>
              <a:rPr sz="1200" spc="-25" dirty="0">
                <a:solidFill>
                  <a:srgbClr val="212121"/>
                </a:solidFill>
                <a:latin typeface="Times New Roman" panose="02020603050405020304" pitchFamily="18" charset="0"/>
                <a:cs typeface="Times New Roman" panose="02020603050405020304" pitchFamily="18" charset="0"/>
              </a:rPr>
              <a:t> </a:t>
            </a:r>
            <a:r>
              <a:rPr sz="1200" dirty="0">
                <a:solidFill>
                  <a:srgbClr val="212121"/>
                </a:solidFill>
                <a:latin typeface="Times New Roman" panose="02020603050405020304" pitchFamily="18" charset="0"/>
                <a:cs typeface="Times New Roman" panose="02020603050405020304" pitchFamily="18" charset="0"/>
              </a:rPr>
              <a:t>denotes</a:t>
            </a:r>
            <a:r>
              <a:rPr sz="1200" spc="-25" dirty="0">
                <a:solidFill>
                  <a:srgbClr val="212121"/>
                </a:solidFill>
                <a:latin typeface="Times New Roman" panose="02020603050405020304" pitchFamily="18" charset="0"/>
                <a:cs typeface="Times New Roman" panose="02020603050405020304" pitchFamily="18" charset="0"/>
              </a:rPr>
              <a:t> </a:t>
            </a:r>
            <a:r>
              <a:rPr sz="1200" spc="-20" dirty="0">
                <a:solidFill>
                  <a:srgbClr val="212121"/>
                </a:solidFill>
                <a:latin typeface="Times New Roman" panose="02020603050405020304" pitchFamily="18" charset="0"/>
                <a:cs typeface="Times New Roman" panose="02020603050405020304" pitchFamily="18" charset="0"/>
              </a:rPr>
              <a:t>overlapping</a:t>
            </a:r>
            <a:r>
              <a:rPr sz="1200" spc="-30" dirty="0">
                <a:solidFill>
                  <a:srgbClr val="212121"/>
                </a:solidFill>
                <a:latin typeface="Times New Roman" panose="02020603050405020304" pitchFamily="18" charset="0"/>
                <a:cs typeface="Times New Roman" panose="02020603050405020304" pitchFamily="18" charset="0"/>
              </a:rPr>
              <a:t> </a:t>
            </a:r>
            <a:r>
              <a:rPr sz="1200" spc="-10" dirty="0">
                <a:solidFill>
                  <a:srgbClr val="212121"/>
                </a:solidFill>
                <a:latin typeface="Times New Roman" panose="02020603050405020304" pitchFamily="18" charset="0"/>
                <a:cs typeface="Times New Roman" panose="02020603050405020304" pitchFamily="18" charset="0"/>
              </a:rPr>
              <a:t>clusters</a:t>
            </a:r>
            <a:endParaRPr sz="1200" dirty="0">
              <a:latin typeface="Times New Roman" panose="02020603050405020304" pitchFamily="18" charset="0"/>
              <a:cs typeface="Times New Roman" panose="02020603050405020304" pitchFamily="18" charset="0"/>
            </a:endParaRPr>
          </a:p>
        </p:txBody>
      </p:sp>
      <p:sp>
        <p:nvSpPr>
          <p:cNvPr id="5" name="object 5"/>
          <p:cNvSpPr/>
          <p:nvPr/>
        </p:nvSpPr>
        <p:spPr>
          <a:xfrm>
            <a:off x="580449" y="2657475"/>
            <a:ext cx="2856230" cy="190500"/>
          </a:xfrm>
          <a:custGeom>
            <a:avLst/>
            <a:gdLst/>
            <a:ahLst/>
            <a:cxnLst/>
            <a:rect l="l" t="t" r="r" b="b"/>
            <a:pathLst>
              <a:path w="2856229" h="190500">
                <a:moveTo>
                  <a:pt x="2856178" y="190499"/>
                </a:moveTo>
                <a:lnTo>
                  <a:pt x="0" y="190499"/>
                </a:lnTo>
                <a:lnTo>
                  <a:pt x="0" y="0"/>
                </a:lnTo>
                <a:lnTo>
                  <a:pt x="2856178" y="0"/>
                </a:lnTo>
                <a:lnTo>
                  <a:pt x="2856178" y="190499"/>
                </a:lnTo>
                <a:close/>
              </a:path>
            </a:pathLst>
          </a:custGeom>
          <a:solidFill>
            <a:srgbClr val="F9CB9B"/>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6" name="object 6"/>
          <p:cNvSpPr txBox="1"/>
          <p:nvPr/>
        </p:nvSpPr>
        <p:spPr>
          <a:xfrm>
            <a:off x="258606" y="2556221"/>
            <a:ext cx="5431155" cy="527685"/>
          </a:xfrm>
          <a:prstGeom prst="rect">
            <a:avLst/>
          </a:prstGeom>
        </p:spPr>
        <p:txBody>
          <a:bodyPr vert="horz" wrap="square" lIns="0" tIns="26034" rIns="0" bIns="0" rtlCol="0">
            <a:spAutoFit/>
          </a:bodyPr>
          <a:lstStyle/>
          <a:p>
            <a:pPr marL="321310" marR="5080" indent="-309245">
              <a:lnSpc>
                <a:spcPct val="136200"/>
              </a:lnSpc>
              <a:spcBef>
                <a:spcPts val="204"/>
              </a:spcBef>
              <a:buSzPct val="84000"/>
              <a:buFont typeface="Arial"/>
              <a:buChar char="●"/>
              <a:tabLst>
                <a:tab pos="321310" algn="l"/>
                <a:tab pos="321945" algn="l"/>
              </a:tabLst>
            </a:pPr>
            <a:r>
              <a:rPr sz="1250" b="1" dirty="0">
                <a:latin typeface="Times New Roman" panose="02020603050405020304" pitchFamily="18" charset="0"/>
                <a:cs typeface="Times New Roman" panose="02020603050405020304" pitchFamily="18" charset="0"/>
              </a:rPr>
              <a:t>mean</a:t>
            </a:r>
            <a:r>
              <a:rPr sz="1250" b="1" spc="-35" dirty="0">
                <a:latin typeface="Times New Roman" panose="02020603050405020304" pitchFamily="18" charset="0"/>
                <a:cs typeface="Times New Roman" panose="02020603050405020304" pitchFamily="18" charset="0"/>
              </a:rPr>
              <a:t> </a:t>
            </a:r>
            <a:r>
              <a:rPr sz="1250" b="1" spc="-10" dirty="0">
                <a:latin typeface="Times New Roman" panose="02020603050405020304" pitchFamily="18" charset="0"/>
                <a:cs typeface="Times New Roman" panose="02020603050405020304" pitchFamily="18" charset="0"/>
              </a:rPr>
              <a:t>intra-</a:t>
            </a:r>
            <a:r>
              <a:rPr sz="1250" b="1" dirty="0">
                <a:latin typeface="Times New Roman" panose="02020603050405020304" pitchFamily="18" charset="0"/>
                <a:cs typeface="Times New Roman" panose="02020603050405020304" pitchFamily="18" charset="0"/>
              </a:rPr>
              <a:t>cluster</a:t>
            </a:r>
            <a:r>
              <a:rPr sz="1250" b="1" spc="-35" dirty="0">
                <a:latin typeface="Times New Roman" panose="02020603050405020304" pitchFamily="18" charset="0"/>
                <a:cs typeface="Times New Roman" panose="02020603050405020304" pitchFamily="18" charset="0"/>
              </a:rPr>
              <a:t> </a:t>
            </a:r>
            <a:r>
              <a:rPr sz="1250" b="1" dirty="0">
                <a:latin typeface="Times New Roman" panose="02020603050405020304" pitchFamily="18" charset="0"/>
                <a:cs typeface="Times New Roman" panose="02020603050405020304" pitchFamily="18" charset="0"/>
              </a:rPr>
              <a:t>distance(a)</a:t>
            </a:r>
            <a:r>
              <a:rPr sz="1050" dirty="0">
                <a:latin typeface="Times New Roman" panose="02020603050405020304" pitchFamily="18" charset="0"/>
                <a:cs typeface="Times New Roman" panose="02020603050405020304" pitchFamily="18" charset="0"/>
              </a:rPr>
              <a:t>:-</a:t>
            </a:r>
            <a:r>
              <a:rPr sz="1050" spc="-30"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Mean</a:t>
            </a:r>
            <a:r>
              <a:rPr sz="1050" spc="-30"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distance</a:t>
            </a:r>
            <a:r>
              <a:rPr sz="1050" spc="-30"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between</a:t>
            </a:r>
            <a:r>
              <a:rPr sz="1050" spc="-30" dirty="0">
                <a:latin typeface="Times New Roman" panose="02020603050405020304" pitchFamily="18" charset="0"/>
                <a:cs typeface="Times New Roman" panose="02020603050405020304" pitchFamily="18" charset="0"/>
              </a:rPr>
              <a:t> </a:t>
            </a:r>
            <a:r>
              <a:rPr sz="1050" spc="-25" dirty="0">
                <a:latin typeface="Times New Roman" panose="02020603050405020304" pitchFamily="18" charset="0"/>
                <a:cs typeface="Times New Roman" panose="02020603050405020304" pitchFamily="18" charset="0"/>
              </a:rPr>
              <a:t>the </a:t>
            </a:r>
            <a:r>
              <a:rPr sz="1050" dirty="0">
                <a:latin typeface="Times New Roman" panose="02020603050405020304" pitchFamily="18" charset="0"/>
                <a:cs typeface="Times New Roman" panose="02020603050405020304" pitchFamily="18" charset="0"/>
              </a:rPr>
              <a:t>observation</a:t>
            </a:r>
            <a:r>
              <a:rPr sz="1050" spc="-35"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and</a:t>
            </a:r>
            <a:r>
              <a:rPr sz="1050" spc="-25"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all</a:t>
            </a:r>
            <a:r>
              <a:rPr sz="1050" spc="-20"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other</a:t>
            </a:r>
            <a:r>
              <a:rPr sz="1050" spc="-25"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data</a:t>
            </a:r>
            <a:r>
              <a:rPr sz="1050" spc="-20"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points</a:t>
            </a:r>
            <a:r>
              <a:rPr sz="1050" spc="-25"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in</a:t>
            </a:r>
            <a:r>
              <a:rPr sz="1050" spc="-20"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the</a:t>
            </a:r>
            <a:r>
              <a:rPr sz="1050" spc="-25"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same</a:t>
            </a:r>
            <a:r>
              <a:rPr sz="1050" spc="-20" dirty="0">
                <a:latin typeface="Times New Roman" panose="02020603050405020304" pitchFamily="18" charset="0"/>
                <a:cs typeface="Times New Roman" panose="02020603050405020304" pitchFamily="18" charset="0"/>
              </a:rPr>
              <a:t> </a:t>
            </a:r>
            <a:r>
              <a:rPr sz="1050" spc="-10" dirty="0">
                <a:latin typeface="Times New Roman" panose="02020603050405020304" pitchFamily="18" charset="0"/>
                <a:cs typeface="Times New Roman" panose="02020603050405020304" pitchFamily="18" charset="0"/>
              </a:rPr>
              <a:t>cluster.</a:t>
            </a:r>
            <a:endParaRPr sz="1050" dirty="0">
              <a:latin typeface="Times New Roman" panose="02020603050405020304" pitchFamily="18" charset="0"/>
              <a:cs typeface="Times New Roman" panose="02020603050405020304" pitchFamily="18" charset="0"/>
            </a:endParaRPr>
          </a:p>
        </p:txBody>
      </p:sp>
      <p:sp>
        <p:nvSpPr>
          <p:cNvPr id="7" name="object 7"/>
          <p:cNvSpPr txBox="1"/>
          <p:nvPr/>
        </p:nvSpPr>
        <p:spPr>
          <a:xfrm>
            <a:off x="258606" y="3139529"/>
            <a:ext cx="106045" cy="174407"/>
          </a:xfrm>
          <a:prstGeom prst="rect">
            <a:avLst/>
          </a:prstGeom>
        </p:spPr>
        <p:txBody>
          <a:bodyPr vert="horz" wrap="square" lIns="0" tIns="12700" rIns="0" bIns="0" rtlCol="0">
            <a:spAutoFit/>
          </a:bodyPr>
          <a:lstStyle/>
          <a:p>
            <a:pPr marL="12700">
              <a:lnSpc>
                <a:spcPct val="100000"/>
              </a:lnSpc>
              <a:spcBef>
                <a:spcPts val="100"/>
              </a:spcBef>
            </a:pPr>
            <a:r>
              <a:rPr sz="1050" b="1" dirty="0">
                <a:latin typeface="Times New Roman" panose="02020603050405020304" pitchFamily="18" charset="0"/>
                <a:cs typeface="Times New Roman" panose="02020603050405020304" pitchFamily="18" charset="0"/>
              </a:rPr>
              <a:t>●</a:t>
            </a:r>
            <a:endParaRPr sz="10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580449" y="3133179"/>
            <a:ext cx="3154680" cy="190500"/>
          </a:xfrm>
          <a:prstGeom prst="rect">
            <a:avLst/>
          </a:prstGeom>
          <a:solidFill>
            <a:srgbClr val="F9CB9B"/>
          </a:solidFill>
        </p:spPr>
        <p:txBody>
          <a:bodyPr vert="horz" wrap="square" lIns="0" tIns="0" rIns="0" bIns="0" rtlCol="0">
            <a:spAutoFit/>
          </a:bodyPr>
          <a:lstStyle/>
          <a:p>
            <a:pPr>
              <a:lnSpc>
                <a:spcPts val="1450"/>
              </a:lnSpc>
            </a:pPr>
            <a:r>
              <a:rPr sz="1250" b="1" dirty="0">
                <a:latin typeface="Times New Roman" panose="02020603050405020304" pitchFamily="18" charset="0"/>
                <a:cs typeface="Times New Roman" panose="02020603050405020304" pitchFamily="18" charset="0"/>
              </a:rPr>
              <a:t>mean</a:t>
            </a:r>
            <a:r>
              <a:rPr sz="1250" b="1" spc="-20" dirty="0">
                <a:latin typeface="Times New Roman" panose="02020603050405020304" pitchFamily="18" charset="0"/>
                <a:cs typeface="Times New Roman" panose="02020603050405020304" pitchFamily="18" charset="0"/>
              </a:rPr>
              <a:t> </a:t>
            </a:r>
            <a:r>
              <a:rPr sz="1250" b="1" spc="-10" dirty="0">
                <a:latin typeface="Times New Roman" panose="02020603050405020304" pitchFamily="18" charset="0"/>
                <a:cs typeface="Times New Roman" panose="02020603050405020304" pitchFamily="18" charset="0"/>
              </a:rPr>
              <a:t>nearest-</a:t>
            </a:r>
            <a:r>
              <a:rPr sz="1250" b="1" dirty="0">
                <a:latin typeface="Times New Roman" panose="02020603050405020304" pitchFamily="18" charset="0"/>
                <a:cs typeface="Times New Roman" panose="02020603050405020304" pitchFamily="18" charset="0"/>
              </a:rPr>
              <a:t>cluster</a:t>
            </a:r>
            <a:r>
              <a:rPr sz="1250" b="1" spc="-20" dirty="0">
                <a:latin typeface="Times New Roman" panose="02020603050405020304" pitchFamily="18" charset="0"/>
                <a:cs typeface="Times New Roman" panose="02020603050405020304" pitchFamily="18" charset="0"/>
              </a:rPr>
              <a:t> </a:t>
            </a:r>
            <a:r>
              <a:rPr sz="1250" b="1" dirty="0">
                <a:latin typeface="Times New Roman" panose="02020603050405020304" pitchFamily="18" charset="0"/>
                <a:cs typeface="Times New Roman" panose="02020603050405020304" pitchFamily="18" charset="0"/>
              </a:rPr>
              <a:t>distance</a:t>
            </a:r>
            <a:r>
              <a:rPr sz="1250" b="1" spc="-15" dirty="0">
                <a:latin typeface="Times New Roman" panose="02020603050405020304" pitchFamily="18" charset="0"/>
                <a:cs typeface="Times New Roman" panose="02020603050405020304" pitchFamily="18" charset="0"/>
              </a:rPr>
              <a:t> </a:t>
            </a:r>
            <a:r>
              <a:rPr sz="1250" b="1" spc="-25" dirty="0">
                <a:latin typeface="Times New Roman" panose="02020603050405020304" pitchFamily="18" charset="0"/>
                <a:cs typeface="Times New Roman" panose="02020603050405020304" pitchFamily="18" charset="0"/>
              </a:rPr>
              <a:t>(b)</a:t>
            </a:r>
            <a:endParaRPr sz="1250" dirty="0">
              <a:latin typeface="Times New Roman" panose="02020603050405020304" pitchFamily="18" charset="0"/>
              <a:cs typeface="Times New Roman" panose="02020603050405020304" pitchFamily="18" charset="0"/>
            </a:endParaRPr>
          </a:p>
        </p:txBody>
      </p:sp>
      <p:sp>
        <p:nvSpPr>
          <p:cNvPr id="9" name="object 9"/>
          <p:cNvSpPr txBox="1"/>
          <p:nvPr/>
        </p:nvSpPr>
        <p:spPr>
          <a:xfrm>
            <a:off x="3789556" y="3139529"/>
            <a:ext cx="1945639" cy="174407"/>
          </a:xfrm>
          <a:prstGeom prst="rect">
            <a:avLst/>
          </a:prstGeom>
        </p:spPr>
        <p:txBody>
          <a:bodyPr vert="horz" wrap="square" lIns="0" tIns="12700" rIns="0" bIns="0" rtlCol="0">
            <a:spAutoFit/>
          </a:bodyPr>
          <a:lstStyle/>
          <a:p>
            <a:pPr marL="12700">
              <a:lnSpc>
                <a:spcPct val="100000"/>
              </a:lnSpc>
              <a:spcBef>
                <a:spcPts val="100"/>
              </a:spcBef>
            </a:pPr>
            <a:r>
              <a:rPr sz="1050" dirty="0">
                <a:latin typeface="Times New Roman" panose="02020603050405020304" pitchFamily="18" charset="0"/>
                <a:cs typeface="Times New Roman" panose="02020603050405020304" pitchFamily="18" charset="0"/>
              </a:rPr>
              <a:t>:-</a:t>
            </a:r>
            <a:r>
              <a:rPr sz="1050" spc="-25"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Mean</a:t>
            </a:r>
            <a:r>
              <a:rPr sz="1050" spc="-25"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distance</a:t>
            </a:r>
            <a:r>
              <a:rPr sz="1050" spc="-20" dirty="0">
                <a:latin typeface="Times New Roman" panose="02020603050405020304" pitchFamily="18" charset="0"/>
                <a:cs typeface="Times New Roman" panose="02020603050405020304" pitchFamily="18" charset="0"/>
              </a:rPr>
              <a:t> </a:t>
            </a:r>
            <a:r>
              <a:rPr sz="1050" spc="-10" dirty="0">
                <a:latin typeface="Times New Roman" panose="02020603050405020304" pitchFamily="18" charset="0"/>
                <a:cs typeface="Times New Roman" panose="02020603050405020304" pitchFamily="18" charset="0"/>
              </a:rPr>
              <a:t>between</a:t>
            </a:r>
            <a:endParaRPr sz="1050"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567750" y="3316531"/>
            <a:ext cx="4906010" cy="459740"/>
          </a:xfrm>
          <a:prstGeom prst="rect">
            <a:avLst/>
          </a:prstGeom>
        </p:spPr>
        <p:txBody>
          <a:bodyPr vert="horz" wrap="square" lIns="0" tIns="12700" rIns="0" bIns="0" rtlCol="0">
            <a:spAutoFit/>
          </a:bodyPr>
          <a:lstStyle/>
          <a:p>
            <a:pPr marL="12700" marR="5080">
              <a:lnSpc>
                <a:spcPct val="135700"/>
              </a:lnSpc>
              <a:spcBef>
                <a:spcPts val="100"/>
              </a:spcBef>
            </a:pPr>
            <a:r>
              <a:rPr sz="1050" dirty="0">
                <a:latin typeface="Times New Roman" panose="02020603050405020304" pitchFamily="18" charset="0"/>
                <a:cs typeface="Times New Roman" panose="02020603050405020304" pitchFamily="18" charset="0"/>
              </a:rPr>
              <a:t>the</a:t>
            </a:r>
            <a:r>
              <a:rPr sz="1050" spc="-35"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observation</a:t>
            </a:r>
            <a:r>
              <a:rPr sz="1050" spc="-20"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and</a:t>
            </a:r>
            <a:r>
              <a:rPr sz="1050" spc="-25"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all</a:t>
            </a:r>
            <a:r>
              <a:rPr sz="1050" spc="-20"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other</a:t>
            </a:r>
            <a:r>
              <a:rPr sz="1050" spc="-20"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data</a:t>
            </a:r>
            <a:r>
              <a:rPr sz="1050" spc="-25"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points</a:t>
            </a:r>
            <a:r>
              <a:rPr sz="1050" spc="-20"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of</a:t>
            </a:r>
            <a:r>
              <a:rPr sz="1050" spc="-25"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the</a:t>
            </a:r>
            <a:r>
              <a:rPr sz="1050" spc="-20"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next</a:t>
            </a:r>
            <a:r>
              <a:rPr sz="1050" spc="-20" dirty="0">
                <a:latin typeface="Times New Roman" panose="02020603050405020304" pitchFamily="18" charset="0"/>
                <a:cs typeface="Times New Roman" panose="02020603050405020304" pitchFamily="18" charset="0"/>
              </a:rPr>
              <a:t> </a:t>
            </a:r>
            <a:r>
              <a:rPr sz="1050" spc="-10" dirty="0">
                <a:latin typeface="Times New Roman" panose="02020603050405020304" pitchFamily="18" charset="0"/>
                <a:cs typeface="Times New Roman" panose="02020603050405020304" pitchFamily="18" charset="0"/>
              </a:rPr>
              <a:t>nearest </a:t>
            </a:r>
            <a:r>
              <a:rPr sz="1050" dirty="0">
                <a:latin typeface="Times New Roman" panose="02020603050405020304" pitchFamily="18" charset="0"/>
                <a:cs typeface="Times New Roman" panose="02020603050405020304" pitchFamily="18" charset="0"/>
              </a:rPr>
              <a:t>cluster.</a:t>
            </a:r>
            <a:r>
              <a:rPr sz="1050" spc="-35"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This</a:t>
            </a:r>
            <a:r>
              <a:rPr sz="1050" spc="-25"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distance</a:t>
            </a:r>
            <a:r>
              <a:rPr sz="1050" spc="-25"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can</a:t>
            </a:r>
            <a:r>
              <a:rPr sz="1050" spc="-25"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also</a:t>
            </a:r>
            <a:r>
              <a:rPr sz="1050" spc="-25"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be</a:t>
            </a:r>
            <a:r>
              <a:rPr sz="1050" spc="-25"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called</a:t>
            </a:r>
            <a:r>
              <a:rPr sz="1050" spc="-25" dirty="0">
                <a:latin typeface="Times New Roman" panose="02020603050405020304" pitchFamily="18" charset="0"/>
                <a:cs typeface="Times New Roman" panose="02020603050405020304" pitchFamily="18" charset="0"/>
              </a:rPr>
              <a:t> a.</a:t>
            </a:r>
            <a:endParaRPr sz="1050" dirty="0">
              <a:latin typeface="Times New Roman" panose="02020603050405020304" pitchFamily="18" charset="0"/>
              <a:cs typeface="Times New Roman" panose="02020603050405020304" pitchFamily="18" charset="0"/>
            </a:endParaRPr>
          </a:p>
        </p:txBody>
      </p:sp>
      <p:pic>
        <p:nvPicPr>
          <p:cNvPr id="11" name="object 11"/>
          <p:cNvPicPr/>
          <p:nvPr/>
        </p:nvPicPr>
        <p:blipFill>
          <a:blip r:embed="rId2" cstate="print"/>
          <a:stretch>
            <a:fillRect/>
          </a:stretch>
        </p:blipFill>
        <p:spPr>
          <a:xfrm>
            <a:off x="1840125" y="1671459"/>
            <a:ext cx="2566085" cy="810838"/>
          </a:xfrm>
          <a:prstGeom prst="rect">
            <a:avLst/>
          </a:prstGeom>
        </p:spPr>
      </p:pic>
      <p:sp>
        <p:nvSpPr>
          <p:cNvPr id="16" name="object 16"/>
          <p:cNvSpPr txBox="1"/>
          <p:nvPr/>
        </p:nvSpPr>
        <p:spPr>
          <a:xfrm>
            <a:off x="1913150" y="1205812"/>
            <a:ext cx="2501265" cy="443711"/>
          </a:xfrm>
          <a:prstGeom prst="rect">
            <a:avLst/>
          </a:prstGeom>
        </p:spPr>
        <p:txBody>
          <a:bodyPr vert="horz" wrap="square" lIns="0" tIns="12700" rIns="0" bIns="0" rtlCol="0">
            <a:spAutoFit/>
          </a:bodyPr>
          <a:lstStyle/>
          <a:p>
            <a:pPr marL="12700">
              <a:lnSpc>
                <a:spcPct val="100000"/>
              </a:lnSpc>
              <a:spcBef>
                <a:spcPts val="100"/>
              </a:spcBef>
            </a:pPr>
            <a:r>
              <a:rPr sz="1400" b="1" u="heavy" spc="50" dirty="0">
                <a:uFill>
                  <a:solidFill>
                    <a:srgbClr val="000000"/>
                  </a:solidFill>
                </a:uFill>
                <a:latin typeface="Times New Roman" panose="02020603050405020304" pitchFamily="18" charset="0"/>
                <a:cs typeface="Times New Roman" panose="02020603050405020304" pitchFamily="18" charset="0"/>
              </a:rPr>
              <a:t>Silhouette</a:t>
            </a:r>
            <a:r>
              <a:rPr sz="1400" b="1" u="heavy" spc="90" dirty="0">
                <a:uFill>
                  <a:solidFill>
                    <a:srgbClr val="000000"/>
                  </a:solidFill>
                </a:uFill>
                <a:latin typeface="Times New Roman" panose="02020603050405020304" pitchFamily="18" charset="0"/>
                <a:cs typeface="Times New Roman" panose="02020603050405020304" pitchFamily="18" charset="0"/>
              </a:rPr>
              <a:t> </a:t>
            </a:r>
            <a:r>
              <a:rPr sz="1400" b="1" u="heavy" spc="70" dirty="0">
                <a:uFill>
                  <a:solidFill>
                    <a:srgbClr val="000000"/>
                  </a:solidFill>
                </a:uFill>
                <a:latin typeface="Times New Roman" panose="02020603050405020304" pitchFamily="18" charset="0"/>
                <a:cs typeface="Times New Roman" panose="02020603050405020304" pitchFamily="18" charset="0"/>
              </a:rPr>
              <a:t>Coefﬁcient</a:t>
            </a:r>
            <a:r>
              <a:rPr sz="1400" b="1" u="heavy" spc="90" dirty="0">
                <a:uFill>
                  <a:solidFill>
                    <a:srgbClr val="000000"/>
                  </a:solidFill>
                </a:uFill>
                <a:latin typeface="Times New Roman" panose="02020603050405020304" pitchFamily="18" charset="0"/>
                <a:cs typeface="Times New Roman" panose="02020603050405020304" pitchFamily="18" charset="0"/>
              </a:rPr>
              <a:t> </a:t>
            </a:r>
            <a:r>
              <a:rPr sz="1400" b="1" u="heavy" spc="60" dirty="0">
                <a:uFill>
                  <a:solidFill>
                    <a:srgbClr val="000000"/>
                  </a:solidFill>
                </a:uFill>
                <a:latin typeface="Times New Roman" panose="02020603050405020304" pitchFamily="18" charset="0"/>
                <a:cs typeface="Times New Roman" panose="02020603050405020304" pitchFamily="18" charset="0"/>
              </a:rPr>
              <a:t>Formula</a:t>
            </a:r>
            <a:endParaRPr sz="14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49F3205A-7404-667A-F2C3-9EE0BFFC2FF0}"/>
              </a:ext>
            </a:extLst>
          </p:cNvPr>
          <p:cNvPicPr>
            <a:picLocks noChangeAspect="1"/>
          </p:cNvPicPr>
          <p:nvPr/>
        </p:nvPicPr>
        <p:blipFill>
          <a:blip r:embed="rId3"/>
          <a:stretch>
            <a:fillRect/>
          </a:stretch>
        </p:blipFill>
        <p:spPr>
          <a:xfrm>
            <a:off x="6011604" y="430896"/>
            <a:ext cx="2358368" cy="45079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16" y="-117519"/>
            <a:ext cx="9104258" cy="784536"/>
          </a:xfrm>
          <a:prstGeom prst="rect">
            <a:avLst/>
          </a:prstGeom>
        </p:spPr>
        <p:txBody>
          <a:bodyPr vert="horz" wrap="square" lIns="0" tIns="167349" rIns="0" bIns="0" rtlCol="0">
            <a:spAutoFit/>
          </a:bodyPr>
          <a:lstStyle/>
          <a:p>
            <a:pPr marL="172720">
              <a:lnSpc>
                <a:spcPct val="100000"/>
              </a:lnSpc>
              <a:spcBef>
                <a:spcPts val="100"/>
              </a:spcBef>
            </a:pPr>
            <a:r>
              <a:rPr sz="4000" b="1" i="0" dirty="0">
                <a:latin typeface="Times New Roman" panose="02020603050405020304" pitchFamily="18" charset="0"/>
                <a:cs typeface="Times New Roman" panose="02020603050405020304" pitchFamily="18" charset="0"/>
              </a:rPr>
              <a:t>2.</a:t>
            </a:r>
            <a:r>
              <a:rPr sz="4000" b="1" i="0" spc="-30" dirty="0">
                <a:latin typeface="Times New Roman" panose="02020603050405020304" pitchFamily="18" charset="0"/>
                <a:cs typeface="Times New Roman" panose="02020603050405020304" pitchFamily="18" charset="0"/>
              </a:rPr>
              <a:t> </a:t>
            </a:r>
            <a:r>
              <a:rPr sz="4000" b="1" i="0" u="sng" dirty="0">
                <a:latin typeface="Times New Roman" panose="02020603050405020304" pitchFamily="18" charset="0"/>
                <a:cs typeface="Times New Roman" panose="02020603050405020304" pitchFamily="18" charset="0"/>
              </a:rPr>
              <a:t>Elbow</a:t>
            </a:r>
            <a:r>
              <a:rPr sz="4000" b="1" i="0" u="sng" spc="-20" dirty="0">
                <a:latin typeface="Times New Roman" panose="02020603050405020304" pitchFamily="18" charset="0"/>
                <a:cs typeface="Times New Roman" panose="02020603050405020304" pitchFamily="18" charset="0"/>
              </a:rPr>
              <a:t> </a:t>
            </a:r>
            <a:r>
              <a:rPr sz="4000" b="1" i="0" u="sng" spc="-10" dirty="0">
                <a:latin typeface="Times New Roman" panose="02020603050405020304" pitchFamily="18" charset="0"/>
                <a:cs typeface="Times New Roman" panose="02020603050405020304" pitchFamily="18" charset="0"/>
              </a:rPr>
              <a:t>Method</a:t>
            </a:r>
            <a:endParaRPr sz="4000" i="0" u="sng" dirty="0">
              <a:latin typeface="Times New Roman" panose="02020603050405020304" pitchFamily="18" charset="0"/>
              <a:cs typeface="Times New Roman" panose="02020603050405020304" pitchFamily="18" charset="0"/>
            </a:endParaRPr>
          </a:p>
        </p:txBody>
      </p:sp>
      <p:sp>
        <p:nvSpPr>
          <p:cNvPr id="3" name="object 3"/>
          <p:cNvSpPr txBox="1"/>
          <p:nvPr/>
        </p:nvSpPr>
        <p:spPr>
          <a:xfrm>
            <a:off x="239303" y="3830470"/>
            <a:ext cx="8493760" cy="619760"/>
          </a:xfrm>
          <a:prstGeom prst="rect">
            <a:avLst/>
          </a:prstGeom>
        </p:spPr>
        <p:txBody>
          <a:bodyPr vert="horz" wrap="square" lIns="0" tIns="12700" rIns="0" bIns="0" rtlCol="0">
            <a:spAutoFit/>
          </a:bodyPr>
          <a:lstStyle/>
          <a:p>
            <a:pPr marL="12700" marR="5080" algn="ctr">
              <a:lnSpc>
                <a:spcPct val="100000"/>
              </a:lnSpc>
              <a:spcBef>
                <a:spcPts val="100"/>
              </a:spcBef>
            </a:pPr>
            <a:r>
              <a:rPr sz="1300" dirty="0">
                <a:solidFill>
                  <a:srgbClr val="202124"/>
                </a:solidFill>
                <a:latin typeface="Times New Roman" panose="02020603050405020304" pitchFamily="18" charset="0"/>
                <a:cs typeface="Times New Roman" panose="02020603050405020304" pitchFamily="18" charset="0"/>
              </a:rPr>
              <a:t>The</a:t>
            </a:r>
            <a:r>
              <a:rPr sz="1300" spc="110" dirty="0">
                <a:solidFill>
                  <a:srgbClr val="202124"/>
                </a:solidFill>
                <a:latin typeface="Times New Roman" panose="02020603050405020304" pitchFamily="18" charset="0"/>
                <a:cs typeface="Times New Roman" panose="02020603050405020304" pitchFamily="18" charset="0"/>
              </a:rPr>
              <a:t> </a:t>
            </a:r>
            <a:r>
              <a:rPr sz="1300" dirty="0">
                <a:solidFill>
                  <a:srgbClr val="202124"/>
                </a:solidFill>
                <a:latin typeface="Times New Roman" panose="02020603050405020304" pitchFamily="18" charset="0"/>
                <a:cs typeface="Times New Roman" panose="02020603050405020304" pitchFamily="18" charset="0"/>
              </a:rPr>
              <a:t>elbow</a:t>
            </a:r>
            <a:r>
              <a:rPr sz="1300" spc="110" dirty="0">
                <a:solidFill>
                  <a:srgbClr val="202124"/>
                </a:solidFill>
                <a:latin typeface="Times New Roman" panose="02020603050405020304" pitchFamily="18" charset="0"/>
                <a:cs typeface="Times New Roman" panose="02020603050405020304" pitchFamily="18" charset="0"/>
              </a:rPr>
              <a:t> </a:t>
            </a:r>
            <a:r>
              <a:rPr sz="1300" dirty="0">
                <a:solidFill>
                  <a:srgbClr val="202124"/>
                </a:solidFill>
                <a:latin typeface="Times New Roman" panose="02020603050405020304" pitchFamily="18" charset="0"/>
                <a:cs typeface="Times New Roman" panose="02020603050405020304" pitchFamily="18" charset="0"/>
              </a:rPr>
              <a:t>method</a:t>
            </a:r>
            <a:r>
              <a:rPr sz="1300" spc="114" dirty="0">
                <a:solidFill>
                  <a:srgbClr val="202124"/>
                </a:solidFill>
                <a:latin typeface="Times New Roman" panose="02020603050405020304" pitchFamily="18" charset="0"/>
                <a:cs typeface="Times New Roman" panose="02020603050405020304" pitchFamily="18" charset="0"/>
              </a:rPr>
              <a:t> </a:t>
            </a:r>
            <a:r>
              <a:rPr sz="1300" dirty="0">
                <a:solidFill>
                  <a:srgbClr val="202124"/>
                </a:solidFill>
                <a:latin typeface="Times New Roman" panose="02020603050405020304" pitchFamily="18" charset="0"/>
                <a:cs typeface="Times New Roman" panose="02020603050405020304" pitchFamily="18" charset="0"/>
              </a:rPr>
              <a:t>runs</a:t>
            </a:r>
            <a:r>
              <a:rPr sz="1300" spc="110" dirty="0">
                <a:solidFill>
                  <a:srgbClr val="202124"/>
                </a:solidFill>
                <a:latin typeface="Times New Roman" panose="02020603050405020304" pitchFamily="18" charset="0"/>
                <a:cs typeface="Times New Roman" panose="02020603050405020304" pitchFamily="18" charset="0"/>
              </a:rPr>
              <a:t> </a:t>
            </a:r>
            <a:r>
              <a:rPr sz="1300" spc="65" dirty="0">
                <a:solidFill>
                  <a:srgbClr val="202124"/>
                </a:solidFill>
                <a:latin typeface="Times New Roman" panose="02020603050405020304" pitchFamily="18" charset="0"/>
                <a:cs typeface="Times New Roman" panose="02020603050405020304" pitchFamily="18" charset="0"/>
              </a:rPr>
              <a:t>k-</a:t>
            </a:r>
            <a:r>
              <a:rPr sz="1300" b="1" dirty="0">
                <a:solidFill>
                  <a:srgbClr val="202124"/>
                </a:solidFill>
                <a:latin typeface="Times New Roman" panose="02020603050405020304" pitchFamily="18" charset="0"/>
                <a:cs typeface="Times New Roman" panose="02020603050405020304" pitchFamily="18" charset="0"/>
              </a:rPr>
              <a:t>means</a:t>
            </a:r>
            <a:r>
              <a:rPr sz="1300" b="1" spc="114" dirty="0">
                <a:solidFill>
                  <a:srgbClr val="202124"/>
                </a:solidFill>
                <a:latin typeface="Times New Roman" panose="02020603050405020304" pitchFamily="18" charset="0"/>
                <a:cs typeface="Times New Roman" panose="02020603050405020304" pitchFamily="18" charset="0"/>
              </a:rPr>
              <a:t> </a:t>
            </a:r>
            <a:r>
              <a:rPr sz="1300" b="1" dirty="0">
                <a:solidFill>
                  <a:srgbClr val="202124"/>
                </a:solidFill>
                <a:latin typeface="Times New Roman" panose="02020603050405020304" pitchFamily="18" charset="0"/>
                <a:cs typeface="Times New Roman" panose="02020603050405020304" pitchFamily="18" charset="0"/>
              </a:rPr>
              <a:t>clustering</a:t>
            </a:r>
            <a:r>
              <a:rPr sz="1300" b="1" spc="110" dirty="0">
                <a:solidFill>
                  <a:srgbClr val="202124"/>
                </a:solidFill>
                <a:latin typeface="Times New Roman" panose="02020603050405020304" pitchFamily="18" charset="0"/>
                <a:cs typeface="Times New Roman" panose="02020603050405020304" pitchFamily="18" charset="0"/>
              </a:rPr>
              <a:t> </a:t>
            </a:r>
            <a:r>
              <a:rPr sz="1300" b="1" dirty="0">
                <a:solidFill>
                  <a:srgbClr val="202124"/>
                </a:solidFill>
                <a:latin typeface="Times New Roman" panose="02020603050405020304" pitchFamily="18" charset="0"/>
                <a:cs typeface="Times New Roman" panose="02020603050405020304" pitchFamily="18" charset="0"/>
              </a:rPr>
              <a:t>on</a:t>
            </a:r>
            <a:r>
              <a:rPr sz="1300" b="1" spc="110" dirty="0">
                <a:solidFill>
                  <a:srgbClr val="202124"/>
                </a:solidFill>
                <a:latin typeface="Times New Roman" panose="02020603050405020304" pitchFamily="18" charset="0"/>
                <a:cs typeface="Times New Roman" panose="02020603050405020304" pitchFamily="18" charset="0"/>
              </a:rPr>
              <a:t> </a:t>
            </a:r>
            <a:r>
              <a:rPr sz="1300" b="1" spc="50" dirty="0">
                <a:solidFill>
                  <a:srgbClr val="202124"/>
                </a:solidFill>
                <a:latin typeface="Times New Roman" panose="02020603050405020304" pitchFamily="18" charset="0"/>
                <a:cs typeface="Times New Roman" panose="02020603050405020304" pitchFamily="18" charset="0"/>
              </a:rPr>
              <a:t>the</a:t>
            </a:r>
            <a:r>
              <a:rPr sz="1300" b="1" spc="114" dirty="0">
                <a:solidFill>
                  <a:srgbClr val="202124"/>
                </a:solidFill>
                <a:latin typeface="Times New Roman" panose="02020603050405020304" pitchFamily="18" charset="0"/>
                <a:cs typeface="Times New Roman" panose="02020603050405020304" pitchFamily="18" charset="0"/>
              </a:rPr>
              <a:t> </a:t>
            </a:r>
            <a:r>
              <a:rPr sz="1300" b="1" dirty="0">
                <a:solidFill>
                  <a:srgbClr val="202124"/>
                </a:solidFill>
                <a:latin typeface="Times New Roman" panose="02020603050405020304" pitchFamily="18" charset="0"/>
                <a:cs typeface="Times New Roman" panose="02020603050405020304" pitchFamily="18" charset="0"/>
              </a:rPr>
              <a:t>dataset</a:t>
            </a:r>
            <a:r>
              <a:rPr sz="1300" b="1" spc="110" dirty="0">
                <a:solidFill>
                  <a:srgbClr val="202124"/>
                </a:solidFill>
                <a:latin typeface="Times New Roman" panose="02020603050405020304" pitchFamily="18" charset="0"/>
                <a:cs typeface="Times New Roman" panose="02020603050405020304" pitchFamily="18" charset="0"/>
              </a:rPr>
              <a:t> </a:t>
            </a:r>
            <a:r>
              <a:rPr sz="1300" b="1" dirty="0">
                <a:solidFill>
                  <a:srgbClr val="202124"/>
                </a:solidFill>
                <a:latin typeface="Times New Roman" panose="02020603050405020304" pitchFamily="18" charset="0"/>
                <a:cs typeface="Times New Roman" panose="02020603050405020304" pitchFamily="18" charset="0"/>
              </a:rPr>
              <a:t>for</a:t>
            </a:r>
            <a:r>
              <a:rPr sz="1300" b="1" spc="114" dirty="0">
                <a:solidFill>
                  <a:srgbClr val="202124"/>
                </a:solidFill>
                <a:latin typeface="Times New Roman" panose="02020603050405020304" pitchFamily="18" charset="0"/>
                <a:cs typeface="Times New Roman" panose="02020603050405020304" pitchFamily="18" charset="0"/>
              </a:rPr>
              <a:t> </a:t>
            </a:r>
            <a:r>
              <a:rPr sz="1300" b="1" dirty="0">
                <a:solidFill>
                  <a:srgbClr val="202124"/>
                </a:solidFill>
                <a:latin typeface="Times New Roman" panose="02020603050405020304" pitchFamily="18" charset="0"/>
                <a:cs typeface="Times New Roman" panose="02020603050405020304" pitchFamily="18" charset="0"/>
              </a:rPr>
              <a:t>a</a:t>
            </a:r>
            <a:r>
              <a:rPr sz="1300" b="1" spc="110" dirty="0">
                <a:solidFill>
                  <a:srgbClr val="202124"/>
                </a:solidFill>
                <a:latin typeface="Times New Roman" panose="02020603050405020304" pitchFamily="18" charset="0"/>
                <a:cs typeface="Times New Roman" panose="02020603050405020304" pitchFamily="18" charset="0"/>
              </a:rPr>
              <a:t> </a:t>
            </a:r>
            <a:r>
              <a:rPr sz="1300" b="1" dirty="0">
                <a:solidFill>
                  <a:srgbClr val="202124"/>
                </a:solidFill>
                <a:latin typeface="Times New Roman" panose="02020603050405020304" pitchFamily="18" charset="0"/>
                <a:cs typeface="Times New Roman" panose="02020603050405020304" pitchFamily="18" charset="0"/>
              </a:rPr>
              <a:t>range</a:t>
            </a:r>
            <a:r>
              <a:rPr sz="1300" b="1" spc="114" dirty="0">
                <a:solidFill>
                  <a:srgbClr val="202124"/>
                </a:solidFill>
                <a:latin typeface="Times New Roman" panose="02020603050405020304" pitchFamily="18" charset="0"/>
                <a:cs typeface="Times New Roman" panose="02020603050405020304" pitchFamily="18" charset="0"/>
              </a:rPr>
              <a:t> </a:t>
            </a:r>
            <a:r>
              <a:rPr sz="1300" b="1" dirty="0">
                <a:solidFill>
                  <a:srgbClr val="202124"/>
                </a:solidFill>
                <a:latin typeface="Times New Roman" panose="02020603050405020304" pitchFamily="18" charset="0"/>
                <a:cs typeface="Times New Roman" panose="02020603050405020304" pitchFamily="18" charset="0"/>
              </a:rPr>
              <a:t>of</a:t>
            </a:r>
            <a:r>
              <a:rPr sz="1300" b="1" spc="110" dirty="0">
                <a:solidFill>
                  <a:srgbClr val="202124"/>
                </a:solidFill>
                <a:latin typeface="Times New Roman" panose="02020603050405020304" pitchFamily="18" charset="0"/>
                <a:cs typeface="Times New Roman" panose="02020603050405020304" pitchFamily="18" charset="0"/>
              </a:rPr>
              <a:t> </a:t>
            </a:r>
            <a:r>
              <a:rPr sz="1300" b="1" dirty="0">
                <a:solidFill>
                  <a:srgbClr val="202124"/>
                </a:solidFill>
                <a:latin typeface="Times New Roman" panose="02020603050405020304" pitchFamily="18" charset="0"/>
                <a:cs typeface="Times New Roman" panose="02020603050405020304" pitchFamily="18" charset="0"/>
              </a:rPr>
              <a:t>values</a:t>
            </a:r>
            <a:r>
              <a:rPr sz="1300" b="1" spc="110" dirty="0">
                <a:solidFill>
                  <a:srgbClr val="202124"/>
                </a:solidFill>
                <a:latin typeface="Times New Roman" panose="02020603050405020304" pitchFamily="18" charset="0"/>
                <a:cs typeface="Times New Roman" panose="02020603050405020304" pitchFamily="18" charset="0"/>
              </a:rPr>
              <a:t> </a:t>
            </a:r>
            <a:r>
              <a:rPr sz="1300" b="1" dirty="0">
                <a:solidFill>
                  <a:srgbClr val="202124"/>
                </a:solidFill>
                <a:latin typeface="Times New Roman" panose="02020603050405020304" pitchFamily="18" charset="0"/>
                <a:cs typeface="Times New Roman" panose="02020603050405020304" pitchFamily="18" charset="0"/>
              </a:rPr>
              <a:t>for</a:t>
            </a:r>
            <a:r>
              <a:rPr sz="1300" b="1" spc="114" dirty="0">
                <a:solidFill>
                  <a:srgbClr val="202124"/>
                </a:solidFill>
                <a:latin typeface="Times New Roman" panose="02020603050405020304" pitchFamily="18" charset="0"/>
                <a:cs typeface="Times New Roman" panose="02020603050405020304" pitchFamily="18" charset="0"/>
              </a:rPr>
              <a:t> </a:t>
            </a:r>
            <a:r>
              <a:rPr sz="1300" b="1" dirty="0">
                <a:solidFill>
                  <a:srgbClr val="202124"/>
                </a:solidFill>
                <a:latin typeface="Times New Roman" panose="02020603050405020304" pitchFamily="18" charset="0"/>
                <a:cs typeface="Times New Roman" panose="02020603050405020304" pitchFamily="18" charset="0"/>
              </a:rPr>
              <a:t>k</a:t>
            </a:r>
            <a:r>
              <a:rPr sz="1300" b="1" spc="100" dirty="0">
                <a:solidFill>
                  <a:srgbClr val="202124"/>
                </a:solidFill>
                <a:latin typeface="Times New Roman" panose="02020603050405020304" pitchFamily="18" charset="0"/>
                <a:cs typeface="Times New Roman" panose="02020603050405020304" pitchFamily="18" charset="0"/>
              </a:rPr>
              <a:t> </a:t>
            </a:r>
            <a:r>
              <a:rPr sz="1300" dirty="0">
                <a:solidFill>
                  <a:srgbClr val="202124"/>
                </a:solidFill>
                <a:latin typeface="Times New Roman" panose="02020603050405020304" pitchFamily="18" charset="0"/>
                <a:cs typeface="Times New Roman" panose="02020603050405020304" pitchFamily="18" charset="0"/>
              </a:rPr>
              <a:t>(say</a:t>
            </a:r>
            <a:r>
              <a:rPr sz="1300" spc="110" dirty="0">
                <a:solidFill>
                  <a:srgbClr val="202124"/>
                </a:solidFill>
                <a:latin typeface="Times New Roman" panose="02020603050405020304" pitchFamily="18" charset="0"/>
                <a:cs typeface="Times New Roman" panose="02020603050405020304" pitchFamily="18" charset="0"/>
              </a:rPr>
              <a:t> </a:t>
            </a:r>
            <a:r>
              <a:rPr sz="1300" dirty="0">
                <a:solidFill>
                  <a:srgbClr val="202124"/>
                </a:solidFill>
                <a:latin typeface="Times New Roman" panose="02020603050405020304" pitchFamily="18" charset="0"/>
                <a:cs typeface="Times New Roman" panose="02020603050405020304" pitchFamily="18" charset="0"/>
              </a:rPr>
              <a:t>from</a:t>
            </a:r>
            <a:r>
              <a:rPr sz="1300" spc="114" dirty="0">
                <a:solidFill>
                  <a:srgbClr val="202124"/>
                </a:solidFill>
                <a:latin typeface="Times New Roman" panose="02020603050405020304" pitchFamily="18" charset="0"/>
                <a:cs typeface="Times New Roman" panose="02020603050405020304" pitchFamily="18" charset="0"/>
              </a:rPr>
              <a:t> </a:t>
            </a:r>
            <a:r>
              <a:rPr sz="1300" spc="-25" dirty="0">
                <a:solidFill>
                  <a:srgbClr val="202124"/>
                </a:solidFill>
                <a:latin typeface="Times New Roman" panose="02020603050405020304" pitchFamily="18" charset="0"/>
                <a:cs typeface="Times New Roman" panose="02020603050405020304" pitchFamily="18" charset="0"/>
              </a:rPr>
              <a:t>1-</a:t>
            </a:r>
            <a:r>
              <a:rPr sz="1300" spc="-35" dirty="0">
                <a:solidFill>
                  <a:srgbClr val="202124"/>
                </a:solidFill>
                <a:latin typeface="Times New Roman" panose="02020603050405020304" pitchFamily="18" charset="0"/>
                <a:cs typeface="Times New Roman" panose="02020603050405020304" pitchFamily="18" charset="0"/>
              </a:rPr>
              <a:t>15)</a:t>
            </a:r>
            <a:r>
              <a:rPr sz="1300" spc="110" dirty="0">
                <a:solidFill>
                  <a:srgbClr val="202124"/>
                </a:solidFill>
                <a:latin typeface="Times New Roman" panose="02020603050405020304" pitchFamily="18" charset="0"/>
                <a:cs typeface="Times New Roman" panose="02020603050405020304" pitchFamily="18" charset="0"/>
              </a:rPr>
              <a:t> </a:t>
            </a:r>
            <a:r>
              <a:rPr sz="1300" dirty="0">
                <a:solidFill>
                  <a:srgbClr val="202124"/>
                </a:solidFill>
                <a:latin typeface="Times New Roman" panose="02020603050405020304" pitchFamily="18" charset="0"/>
                <a:cs typeface="Times New Roman" panose="02020603050405020304" pitchFamily="18" charset="0"/>
              </a:rPr>
              <a:t>and</a:t>
            </a:r>
            <a:r>
              <a:rPr sz="1300" spc="110" dirty="0">
                <a:solidFill>
                  <a:srgbClr val="202124"/>
                </a:solidFill>
                <a:latin typeface="Times New Roman" panose="02020603050405020304" pitchFamily="18" charset="0"/>
                <a:cs typeface="Times New Roman" panose="02020603050405020304" pitchFamily="18" charset="0"/>
              </a:rPr>
              <a:t> </a:t>
            </a:r>
            <a:r>
              <a:rPr sz="1300" spc="30" dirty="0">
                <a:solidFill>
                  <a:srgbClr val="202124"/>
                </a:solidFill>
                <a:latin typeface="Times New Roman" panose="02020603050405020304" pitchFamily="18" charset="0"/>
                <a:cs typeface="Times New Roman" panose="02020603050405020304" pitchFamily="18" charset="0"/>
              </a:rPr>
              <a:t>then </a:t>
            </a:r>
            <a:r>
              <a:rPr sz="1300" dirty="0">
                <a:solidFill>
                  <a:srgbClr val="202124"/>
                </a:solidFill>
                <a:latin typeface="Times New Roman" panose="02020603050405020304" pitchFamily="18" charset="0"/>
                <a:cs typeface="Times New Roman" panose="02020603050405020304" pitchFamily="18" charset="0"/>
              </a:rPr>
              <a:t>for</a:t>
            </a:r>
            <a:r>
              <a:rPr sz="1300" spc="75" dirty="0">
                <a:solidFill>
                  <a:srgbClr val="202124"/>
                </a:solidFill>
                <a:latin typeface="Times New Roman" panose="02020603050405020304" pitchFamily="18" charset="0"/>
                <a:cs typeface="Times New Roman" panose="02020603050405020304" pitchFamily="18" charset="0"/>
              </a:rPr>
              <a:t> </a:t>
            </a:r>
            <a:r>
              <a:rPr sz="1300" spc="50" dirty="0">
                <a:solidFill>
                  <a:srgbClr val="202124"/>
                </a:solidFill>
                <a:latin typeface="Times New Roman" panose="02020603050405020304" pitchFamily="18" charset="0"/>
                <a:cs typeface="Times New Roman" panose="02020603050405020304" pitchFamily="18" charset="0"/>
              </a:rPr>
              <a:t>each</a:t>
            </a:r>
            <a:r>
              <a:rPr sz="1300" spc="75" dirty="0">
                <a:solidFill>
                  <a:srgbClr val="202124"/>
                </a:solidFill>
                <a:latin typeface="Times New Roman" panose="02020603050405020304" pitchFamily="18" charset="0"/>
                <a:cs typeface="Times New Roman" panose="02020603050405020304" pitchFamily="18" charset="0"/>
              </a:rPr>
              <a:t> </a:t>
            </a:r>
            <a:r>
              <a:rPr sz="1300" dirty="0">
                <a:solidFill>
                  <a:srgbClr val="202124"/>
                </a:solidFill>
                <a:latin typeface="Times New Roman" panose="02020603050405020304" pitchFamily="18" charset="0"/>
                <a:cs typeface="Times New Roman" panose="02020603050405020304" pitchFamily="18" charset="0"/>
              </a:rPr>
              <a:t>value</a:t>
            </a:r>
            <a:r>
              <a:rPr sz="1300" spc="80" dirty="0">
                <a:solidFill>
                  <a:srgbClr val="202124"/>
                </a:solidFill>
                <a:latin typeface="Times New Roman" panose="02020603050405020304" pitchFamily="18" charset="0"/>
                <a:cs typeface="Times New Roman" panose="02020603050405020304" pitchFamily="18" charset="0"/>
              </a:rPr>
              <a:t> </a:t>
            </a:r>
            <a:r>
              <a:rPr sz="1300" dirty="0">
                <a:solidFill>
                  <a:srgbClr val="202124"/>
                </a:solidFill>
                <a:latin typeface="Times New Roman" panose="02020603050405020304" pitchFamily="18" charset="0"/>
                <a:cs typeface="Times New Roman" panose="02020603050405020304" pitchFamily="18" charset="0"/>
              </a:rPr>
              <a:t>of</a:t>
            </a:r>
            <a:r>
              <a:rPr sz="1300" spc="75" dirty="0">
                <a:solidFill>
                  <a:srgbClr val="202124"/>
                </a:solidFill>
                <a:latin typeface="Times New Roman" panose="02020603050405020304" pitchFamily="18" charset="0"/>
                <a:cs typeface="Times New Roman" panose="02020603050405020304" pitchFamily="18" charset="0"/>
              </a:rPr>
              <a:t> </a:t>
            </a:r>
            <a:r>
              <a:rPr sz="1300" dirty="0">
                <a:solidFill>
                  <a:srgbClr val="202124"/>
                </a:solidFill>
                <a:latin typeface="Times New Roman" panose="02020603050405020304" pitchFamily="18" charset="0"/>
                <a:cs typeface="Times New Roman" panose="02020603050405020304" pitchFamily="18" charset="0"/>
              </a:rPr>
              <a:t>k</a:t>
            </a:r>
            <a:r>
              <a:rPr sz="1300" spc="80" dirty="0">
                <a:solidFill>
                  <a:srgbClr val="202124"/>
                </a:solidFill>
                <a:latin typeface="Times New Roman" panose="02020603050405020304" pitchFamily="18" charset="0"/>
                <a:cs typeface="Times New Roman" panose="02020603050405020304" pitchFamily="18" charset="0"/>
              </a:rPr>
              <a:t> </a:t>
            </a:r>
            <a:r>
              <a:rPr sz="1300" dirty="0">
                <a:solidFill>
                  <a:srgbClr val="202124"/>
                </a:solidFill>
                <a:latin typeface="Times New Roman" panose="02020603050405020304" pitchFamily="18" charset="0"/>
                <a:cs typeface="Times New Roman" panose="02020603050405020304" pitchFamily="18" charset="0"/>
              </a:rPr>
              <a:t>computes</a:t>
            </a:r>
            <a:r>
              <a:rPr sz="1300" spc="75" dirty="0">
                <a:solidFill>
                  <a:srgbClr val="202124"/>
                </a:solidFill>
                <a:latin typeface="Times New Roman" panose="02020603050405020304" pitchFamily="18" charset="0"/>
                <a:cs typeface="Times New Roman" panose="02020603050405020304" pitchFamily="18" charset="0"/>
              </a:rPr>
              <a:t> </a:t>
            </a:r>
            <a:r>
              <a:rPr sz="1300" dirty="0">
                <a:solidFill>
                  <a:srgbClr val="202124"/>
                </a:solidFill>
                <a:latin typeface="Times New Roman" panose="02020603050405020304" pitchFamily="18" charset="0"/>
                <a:cs typeface="Times New Roman" panose="02020603050405020304" pitchFamily="18" charset="0"/>
              </a:rPr>
              <a:t>WCSS</a:t>
            </a:r>
            <a:r>
              <a:rPr sz="1300" spc="80" dirty="0">
                <a:solidFill>
                  <a:srgbClr val="202124"/>
                </a:solidFill>
                <a:latin typeface="Times New Roman" panose="02020603050405020304" pitchFamily="18" charset="0"/>
                <a:cs typeface="Times New Roman" panose="02020603050405020304" pitchFamily="18" charset="0"/>
              </a:rPr>
              <a:t> </a:t>
            </a:r>
            <a:r>
              <a:rPr sz="1300" dirty="0">
                <a:solidFill>
                  <a:srgbClr val="202124"/>
                </a:solidFill>
                <a:latin typeface="Times New Roman" panose="02020603050405020304" pitchFamily="18" charset="0"/>
                <a:cs typeface="Times New Roman" panose="02020603050405020304" pitchFamily="18" charset="0"/>
              </a:rPr>
              <a:t>value</a:t>
            </a:r>
            <a:r>
              <a:rPr sz="1300" spc="75" dirty="0">
                <a:solidFill>
                  <a:srgbClr val="202124"/>
                </a:solidFill>
                <a:latin typeface="Times New Roman" panose="02020603050405020304" pitchFamily="18" charset="0"/>
                <a:cs typeface="Times New Roman" panose="02020603050405020304" pitchFamily="18" charset="0"/>
              </a:rPr>
              <a:t> </a:t>
            </a:r>
            <a:r>
              <a:rPr sz="1300" dirty="0">
                <a:solidFill>
                  <a:srgbClr val="202124"/>
                </a:solidFill>
                <a:latin typeface="Times New Roman" panose="02020603050405020304" pitchFamily="18" charset="0"/>
                <a:cs typeface="Times New Roman" panose="02020603050405020304" pitchFamily="18" charset="0"/>
              </a:rPr>
              <a:t>.</a:t>
            </a:r>
            <a:r>
              <a:rPr sz="1300" spc="80" dirty="0">
                <a:solidFill>
                  <a:srgbClr val="202124"/>
                </a:solidFill>
                <a:latin typeface="Times New Roman" panose="02020603050405020304" pitchFamily="18" charset="0"/>
                <a:cs typeface="Times New Roman" panose="02020603050405020304" pitchFamily="18" charset="0"/>
              </a:rPr>
              <a:t> </a:t>
            </a:r>
            <a:r>
              <a:rPr sz="1300" dirty="0">
                <a:solidFill>
                  <a:srgbClr val="202124"/>
                </a:solidFill>
                <a:latin typeface="Times New Roman" panose="02020603050405020304" pitchFamily="18" charset="0"/>
                <a:cs typeface="Times New Roman" panose="02020603050405020304" pitchFamily="18" charset="0"/>
              </a:rPr>
              <a:t>By</a:t>
            </a:r>
            <a:r>
              <a:rPr sz="1300" spc="75" dirty="0">
                <a:solidFill>
                  <a:srgbClr val="202124"/>
                </a:solidFill>
                <a:latin typeface="Times New Roman" panose="02020603050405020304" pitchFamily="18" charset="0"/>
                <a:cs typeface="Times New Roman" panose="02020603050405020304" pitchFamily="18" charset="0"/>
              </a:rPr>
              <a:t> </a:t>
            </a:r>
            <a:r>
              <a:rPr sz="1300" dirty="0">
                <a:solidFill>
                  <a:srgbClr val="202124"/>
                </a:solidFill>
                <a:latin typeface="Times New Roman" panose="02020603050405020304" pitchFamily="18" charset="0"/>
                <a:cs typeface="Times New Roman" panose="02020603050405020304" pitchFamily="18" charset="0"/>
              </a:rPr>
              <a:t>default,</a:t>
            </a:r>
            <a:r>
              <a:rPr sz="1300" spc="75" dirty="0">
                <a:solidFill>
                  <a:srgbClr val="202124"/>
                </a:solidFill>
                <a:latin typeface="Times New Roman" panose="02020603050405020304" pitchFamily="18" charset="0"/>
                <a:cs typeface="Times New Roman" panose="02020603050405020304" pitchFamily="18" charset="0"/>
              </a:rPr>
              <a:t> </a:t>
            </a:r>
            <a:r>
              <a:rPr sz="1300" spc="60" dirty="0">
                <a:solidFill>
                  <a:srgbClr val="202124"/>
                </a:solidFill>
                <a:latin typeface="Times New Roman" panose="02020603050405020304" pitchFamily="18" charset="0"/>
                <a:cs typeface="Times New Roman" panose="02020603050405020304" pitchFamily="18" charset="0"/>
              </a:rPr>
              <a:t>the</a:t>
            </a:r>
            <a:r>
              <a:rPr sz="1300" spc="80" dirty="0">
                <a:solidFill>
                  <a:srgbClr val="202124"/>
                </a:solidFill>
                <a:latin typeface="Times New Roman" panose="02020603050405020304" pitchFamily="18" charset="0"/>
                <a:cs typeface="Times New Roman" panose="02020603050405020304" pitchFamily="18" charset="0"/>
              </a:rPr>
              <a:t> </a:t>
            </a:r>
            <a:r>
              <a:rPr sz="1300" dirty="0">
                <a:solidFill>
                  <a:srgbClr val="202124"/>
                </a:solidFill>
                <a:latin typeface="Times New Roman" panose="02020603050405020304" pitchFamily="18" charset="0"/>
                <a:cs typeface="Times New Roman" panose="02020603050405020304" pitchFamily="18" charset="0"/>
              </a:rPr>
              <a:t>distortion</a:t>
            </a:r>
            <a:r>
              <a:rPr sz="1300" spc="75" dirty="0">
                <a:solidFill>
                  <a:srgbClr val="202124"/>
                </a:solidFill>
                <a:latin typeface="Times New Roman" panose="02020603050405020304" pitchFamily="18" charset="0"/>
                <a:cs typeface="Times New Roman" panose="02020603050405020304" pitchFamily="18" charset="0"/>
              </a:rPr>
              <a:t> </a:t>
            </a:r>
            <a:r>
              <a:rPr sz="1300" spc="60" dirty="0">
                <a:solidFill>
                  <a:srgbClr val="202124"/>
                </a:solidFill>
                <a:latin typeface="Times New Roman" panose="02020603050405020304" pitchFamily="18" charset="0"/>
                <a:cs typeface="Times New Roman" panose="02020603050405020304" pitchFamily="18" charset="0"/>
              </a:rPr>
              <a:t>score</a:t>
            </a:r>
            <a:r>
              <a:rPr sz="1300" spc="80" dirty="0">
                <a:solidFill>
                  <a:srgbClr val="202124"/>
                </a:solidFill>
                <a:latin typeface="Times New Roman" panose="02020603050405020304" pitchFamily="18" charset="0"/>
                <a:cs typeface="Times New Roman" panose="02020603050405020304" pitchFamily="18" charset="0"/>
              </a:rPr>
              <a:t> </a:t>
            </a:r>
            <a:r>
              <a:rPr sz="1300" dirty="0">
                <a:solidFill>
                  <a:srgbClr val="202124"/>
                </a:solidFill>
                <a:latin typeface="Times New Roman" panose="02020603050405020304" pitchFamily="18" charset="0"/>
                <a:cs typeface="Times New Roman" panose="02020603050405020304" pitchFamily="18" charset="0"/>
              </a:rPr>
              <a:t>is</a:t>
            </a:r>
            <a:r>
              <a:rPr sz="1300" spc="75" dirty="0">
                <a:solidFill>
                  <a:srgbClr val="202124"/>
                </a:solidFill>
                <a:latin typeface="Times New Roman" panose="02020603050405020304" pitchFamily="18" charset="0"/>
                <a:cs typeface="Times New Roman" panose="02020603050405020304" pitchFamily="18" charset="0"/>
              </a:rPr>
              <a:t> </a:t>
            </a:r>
            <a:r>
              <a:rPr sz="1300" dirty="0">
                <a:solidFill>
                  <a:srgbClr val="202124"/>
                </a:solidFill>
                <a:latin typeface="Times New Roman" panose="02020603050405020304" pitchFamily="18" charset="0"/>
                <a:cs typeface="Times New Roman" panose="02020603050405020304" pitchFamily="18" charset="0"/>
              </a:rPr>
              <a:t>computed,</a:t>
            </a:r>
            <a:r>
              <a:rPr sz="1300" spc="80" dirty="0">
                <a:solidFill>
                  <a:srgbClr val="202124"/>
                </a:solidFill>
                <a:latin typeface="Times New Roman" panose="02020603050405020304" pitchFamily="18" charset="0"/>
                <a:cs typeface="Times New Roman" panose="02020603050405020304" pitchFamily="18" charset="0"/>
              </a:rPr>
              <a:t> </a:t>
            </a:r>
            <a:r>
              <a:rPr sz="1300" spc="60" dirty="0">
                <a:solidFill>
                  <a:srgbClr val="202124"/>
                </a:solidFill>
                <a:latin typeface="Times New Roman" panose="02020603050405020304" pitchFamily="18" charset="0"/>
                <a:cs typeface="Times New Roman" panose="02020603050405020304" pitchFamily="18" charset="0"/>
              </a:rPr>
              <a:t>the</a:t>
            </a:r>
            <a:r>
              <a:rPr sz="1300" spc="75" dirty="0">
                <a:solidFill>
                  <a:srgbClr val="202124"/>
                </a:solidFill>
                <a:latin typeface="Times New Roman" panose="02020603050405020304" pitchFamily="18" charset="0"/>
                <a:cs typeface="Times New Roman" panose="02020603050405020304" pitchFamily="18" charset="0"/>
              </a:rPr>
              <a:t> </a:t>
            </a:r>
            <a:r>
              <a:rPr sz="1300" dirty="0">
                <a:solidFill>
                  <a:srgbClr val="202124"/>
                </a:solidFill>
                <a:latin typeface="Times New Roman" panose="02020603050405020304" pitchFamily="18" charset="0"/>
                <a:cs typeface="Times New Roman" panose="02020603050405020304" pitchFamily="18" charset="0"/>
              </a:rPr>
              <a:t>sum</a:t>
            </a:r>
            <a:r>
              <a:rPr sz="1300" spc="80" dirty="0">
                <a:solidFill>
                  <a:srgbClr val="202124"/>
                </a:solidFill>
                <a:latin typeface="Times New Roman" panose="02020603050405020304" pitchFamily="18" charset="0"/>
                <a:cs typeface="Times New Roman" panose="02020603050405020304" pitchFamily="18" charset="0"/>
              </a:rPr>
              <a:t> </a:t>
            </a:r>
            <a:r>
              <a:rPr sz="1300" dirty="0">
                <a:solidFill>
                  <a:srgbClr val="202124"/>
                </a:solidFill>
                <a:latin typeface="Times New Roman" panose="02020603050405020304" pitchFamily="18" charset="0"/>
                <a:cs typeface="Times New Roman" panose="02020603050405020304" pitchFamily="18" charset="0"/>
              </a:rPr>
              <a:t>of</a:t>
            </a:r>
            <a:r>
              <a:rPr sz="1300" spc="75" dirty="0">
                <a:solidFill>
                  <a:srgbClr val="202124"/>
                </a:solidFill>
                <a:latin typeface="Times New Roman" panose="02020603050405020304" pitchFamily="18" charset="0"/>
                <a:cs typeface="Times New Roman" panose="02020603050405020304" pitchFamily="18" charset="0"/>
              </a:rPr>
              <a:t> </a:t>
            </a:r>
            <a:r>
              <a:rPr sz="1300" spc="-10" dirty="0">
                <a:solidFill>
                  <a:srgbClr val="202124"/>
                </a:solidFill>
                <a:latin typeface="Times New Roman" panose="02020603050405020304" pitchFamily="18" charset="0"/>
                <a:cs typeface="Times New Roman" panose="02020603050405020304" pitchFamily="18" charset="0"/>
              </a:rPr>
              <a:t>square </a:t>
            </a:r>
            <a:r>
              <a:rPr sz="1300" dirty="0">
                <a:solidFill>
                  <a:srgbClr val="202124"/>
                </a:solidFill>
                <a:latin typeface="Times New Roman" panose="02020603050405020304" pitchFamily="18" charset="0"/>
                <a:cs typeface="Times New Roman" panose="02020603050405020304" pitchFamily="18" charset="0"/>
              </a:rPr>
              <a:t>distances</a:t>
            </a:r>
            <a:r>
              <a:rPr sz="1300" spc="140" dirty="0">
                <a:solidFill>
                  <a:srgbClr val="202124"/>
                </a:solidFill>
                <a:latin typeface="Times New Roman" panose="02020603050405020304" pitchFamily="18" charset="0"/>
                <a:cs typeface="Times New Roman" panose="02020603050405020304" pitchFamily="18" charset="0"/>
              </a:rPr>
              <a:t> </a:t>
            </a:r>
            <a:r>
              <a:rPr sz="1300" dirty="0">
                <a:solidFill>
                  <a:srgbClr val="202124"/>
                </a:solidFill>
                <a:latin typeface="Times New Roman" panose="02020603050405020304" pitchFamily="18" charset="0"/>
                <a:cs typeface="Times New Roman" panose="02020603050405020304" pitchFamily="18" charset="0"/>
              </a:rPr>
              <a:t>from</a:t>
            </a:r>
            <a:r>
              <a:rPr sz="1300" spc="145" dirty="0">
                <a:solidFill>
                  <a:srgbClr val="202124"/>
                </a:solidFill>
                <a:latin typeface="Times New Roman" panose="02020603050405020304" pitchFamily="18" charset="0"/>
                <a:cs typeface="Times New Roman" panose="02020603050405020304" pitchFamily="18" charset="0"/>
              </a:rPr>
              <a:t> </a:t>
            </a:r>
            <a:r>
              <a:rPr sz="1300" spc="50" dirty="0">
                <a:solidFill>
                  <a:srgbClr val="202124"/>
                </a:solidFill>
                <a:latin typeface="Times New Roman" panose="02020603050405020304" pitchFamily="18" charset="0"/>
                <a:cs typeface="Times New Roman" panose="02020603050405020304" pitchFamily="18" charset="0"/>
              </a:rPr>
              <a:t>each</a:t>
            </a:r>
            <a:r>
              <a:rPr sz="1300" spc="140" dirty="0">
                <a:solidFill>
                  <a:srgbClr val="202124"/>
                </a:solidFill>
                <a:latin typeface="Times New Roman" panose="02020603050405020304" pitchFamily="18" charset="0"/>
                <a:cs typeface="Times New Roman" panose="02020603050405020304" pitchFamily="18" charset="0"/>
              </a:rPr>
              <a:t> </a:t>
            </a:r>
            <a:r>
              <a:rPr sz="1300" dirty="0">
                <a:solidFill>
                  <a:srgbClr val="202124"/>
                </a:solidFill>
                <a:latin typeface="Times New Roman" panose="02020603050405020304" pitchFamily="18" charset="0"/>
                <a:cs typeface="Times New Roman" panose="02020603050405020304" pitchFamily="18" charset="0"/>
              </a:rPr>
              <a:t>point</a:t>
            </a:r>
            <a:r>
              <a:rPr sz="1300" spc="145" dirty="0">
                <a:solidFill>
                  <a:srgbClr val="202124"/>
                </a:solidFill>
                <a:latin typeface="Times New Roman" panose="02020603050405020304" pitchFamily="18" charset="0"/>
                <a:cs typeface="Times New Roman" panose="02020603050405020304" pitchFamily="18" charset="0"/>
              </a:rPr>
              <a:t> </a:t>
            </a:r>
            <a:r>
              <a:rPr sz="1300" spc="60" dirty="0">
                <a:solidFill>
                  <a:srgbClr val="202124"/>
                </a:solidFill>
                <a:latin typeface="Times New Roman" panose="02020603050405020304" pitchFamily="18" charset="0"/>
                <a:cs typeface="Times New Roman" panose="02020603050405020304" pitchFamily="18" charset="0"/>
              </a:rPr>
              <a:t>to</a:t>
            </a:r>
            <a:r>
              <a:rPr sz="1300" spc="145" dirty="0">
                <a:solidFill>
                  <a:srgbClr val="202124"/>
                </a:solidFill>
                <a:latin typeface="Times New Roman" panose="02020603050405020304" pitchFamily="18" charset="0"/>
                <a:cs typeface="Times New Roman" panose="02020603050405020304" pitchFamily="18" charset="0"/>
              </a:rPr>
              <a:t> </a:t>
            </a:r>
            <a:r>
              <a:rPr sz="1300" dirty="0">
                <a:solidFill>
                  <a:srgbClr val="202124"/>
                </a:solidFill>
                <a:latin typeface="Times New Roman" panose="02020603050405020304" pitchFamily="18" charset="0"/>
                <a:cs typeface="Times New Roman" panose="02020603050405020304" pitchFamily="18" charset="0"/>
              </a:rPr>
              <a:t>its</a:t>
            </a:r>
            <a:r>
              <a:rPr sz="1300" spc="140" dirty="0">
                <a:solidFill>
                  <a:srgbClr val="202124"/>
                </a:solidFill>
                <a:latin typeface="Times New Roman" panose="02020603050405020304" pitchFamily="18" charset="0"/>
                <a:cs typeface="Times New Roman" panose="02020603050405020304" pitchFamily="18" charset="0"/>
              </a:rPr>
              <a:t> </a:t>
            </a:r>
            <a:r>
              <a:rPr sz="1300" dirty="0">
                <a:solidFill>
                  <a:srgbClr val="202124"/>
                </a:solidFill>
                <a:latin typeface="Times New Roman" panose="02020603050405020304" pitchFamily="18" charset="0"/>
                <a:cs typeface="Times New Roman" panose="02020603050405020304" pitchFamily="18" charset="0"/>
              </a:rPr>
              <a:t>assigned</a:t>
            </a:r>
            <a:r>
              <a:rPr sz="1300" spc="145" dirty="0">
                <a:solidFill>
                  <a:srgbClr val="202124"/>
                </a:solidFill>
                <a:latin typeface="Times New Roman" panose="02020603050405020304" pitchFamily="18" charset="0"/>
                <a:cs typeface="Times New Roman" panose="02020603050405020304" pitchFamily="18" charset="0"/>
              </a:rPr>
              <a:t> </a:t>
            </a:r>
            <a:r>
              <a:rPr sz="1300" spc="35" dirty="0">
                <a:solidFill>
                  <a:srgbClr val="202124"/>
                </a:solidFill>
                <a:latin typeface="Times New Roman" panose="02020603050405020304" pitchFamily="18" charset="0"/>
                <a:cs typeface="Times New Roman" panose="02020603050405020304" pitchFamily="18" charset="0"/>
              </a:rPr>
              <a:t>center.</a:t>
            </a:r>
            <a:endParaRPr sz="13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152400" y="917874"/>
            <a:ext cx="3860073" cy="2693774"/>
          </a:xfrm>
          <a:prstGeom prst="rect">
            <a:avLst/>
          </a:prstGeom>
        </p:spPr>
      </p:pic>
      <p:pic>
        <p:nvPicPr>
          <p:cNvPr id="5" name="object 5"/>
          <p:cNvPicPr/>
          <p:nvPr/>
        </p:nvPicPr>
        <p:blipFill>
          <a:blip r:embed="rId3" cstate="print"/>
          <a:stretch>
            <a:fillRect/>
          </a:stretch>
        </p:blipFill>
        <p:spPr>
          <a:xfrm>
            <a:off x="4571998" y="917874"/>
            <a:ext cx="4306571" cy="269377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16" y="-117519"/>
            <a:ext cx="9104258" cy="890586"/>
          </a:xfrm>
          <a:prstGeom prst="rect">
            <a:avLst/>
          </a:prstGeom>
        </p:spPr>
        <p:txBody>
          <a:bodyPr vert="horz" wrap="square" lIns="0" tIns="363813" rIns="0" bIns="0" rtlCol="0">
            <a:spAutoFit/>
          </a:bodyPr>
          <a:lstStyle/>
          <a:p>
            <a:pPr marL="1454150">
              <a:lnSpc>
                <a:spcPct val="100000"/>
              </a:lnSpc>
              <a:spcBef>
                <a:spcPts val="100"/>
              </a:spcBef>
            </a:pPr>
            <a:r>
              <a:rPr b="1" i="0" u="sng" dirty="0">
                <a:latin typeface="Times New Roman" panose="02020603050405020304" pitchFamily="18" charset="0"/>
                <a:cs typeface="Times New Roman" panose="02020603050405020304" pitchFamily="18" charset="0"/>
              </a:rPr>
              <a:t>3</a:t>
            </a:r>
            <a:r>
              <a:rPr b="1" i="0" u="sng" spc="-20" dirty="0">
                <a:latin typeface="Times New Roman" panose="02020603050405020304" pitchFamily="18" charset="0"/>
                <a:cs typeface="Times New Roman" panose="02020603050405020304" pitchFamily="18" charset="0"/>
              </a:rPr>
              <a:t> </a:t>
            </a:r>
            <a:r>
              <a:rPr b="1" i="0" u="sng" dirty="0">
                <a:latin typeface="Times New Roman" panose="02020603050405020304" pitchFamily="18" charset="0"/>
                <a:cs typeface="Times New Roman" panose="02020603050405020304" pitchFamily="18" charset="0"/>
              </a:rPr>
              <a:t>&amp;</a:t>
            </a:r>
            <a:r>
              <a:rPr b="1" i="0" u="sng" spc="-10" dirty="0">
                <a:latin typeface="Times New Roman" panose="02020603050405020304" pitchFamily="18" charset="0"/>
                <a:cs typeface="Times New Roman" panose="02020603050405020304" pitchFamily="18" charset="0"/>
              </a:rPr>
              <a:t> </a:t>
            </a:r>
            <a:r>
              <a:rPr b="1" i="0" u="sng" dirty="0">
                <a:latin typeface="Times New Roman" panose="02020603050405020304" pitchFamily="18" charset="0"/>
                <a:cs typeface="Times New Roman" panose="02020603050405020304" pitchFamily="18" charset="0"/>
              </a:rPr>
              <a:t>4</a:t>
            </a:r>
            <a:r>
              <a:rPr b="1" i="0" u="sng" spc="-10" dirty="0">
                <a:latin typeface="Times New Roman" panose="02020603050405020304" pitchFamily="18" charset="0"/>
                <a:cs typeface="Times New Roman" panose="02020603050405020304" pitchFamily="18" charset="0"/>
              </a:rPr>
              <a:t> </a:t>
            </a:r>
            <a:r>
              <a:rPr b="1" i="0" u="sng" dirty="0">
                <a:latin typeface="Times New Roman" panose="02020603050405020304" pitchFamily="18" charset="0"/>
                <a:cs typeface="Times New Roman" panose="02020603050405020304" pitchFamily="18" charset="0"/>
              </a:rPr>
              <a:t>DBSCAN</a:t>
            </a:r>
            <a:r>
              <a:rPr b="1" i="0" u="sng" spc="-10" dirty="0">
                <a:latin typeface="Times New Roman" panose="02020603050405020304" pitchFamily="18" charset="0"/>
                <a:cs typeface="Times New Roman" panose="02020603050405020304" pitchFamily="18" charset="0"/>
              </a:rPr>
              <a:t> </a:t>
            </a:r>
            <a:r>
              <a:rPr b="1" i="0" u="sng" dirty="0">
                <a:latin typeface="Times New Roman" panose="02020603050405020304" pitchFamily="18" charset="0"/>
                <a:cs typeface="Times New Roman" panose="02020603050405020304" pitchFamily="18" charset="0"/>
              </a:rPr>
              <a:t>&amp;</a:t>
            </a:r>
            <a:r>
              <a:rPr b="1" i="0" u="sng" spc="-10" dirty="0">
                <a:latin typeface="Times New Roman" panose="02020603050405020304" pitchFamily="18" charset="0"/>
                <a:cs typeface="Times New Roman" panose="02020603050405020304" pitchFamily="18" charset="0"/>
              </a:rPr>
              <a:t> Dendrogram</a:t>
            </a:r>
          </a:p>
        </p:txBody>
      </p:sp>
      <p:pic>
        <p:nvPicPr>
          <p:cNvPr id="4" name="object 4"/>
          <p:cNvPicPr/>
          <p:nvPr/>
        </p:nvPicPr>
        <p:blipFill>
          <a:blip r:embed="rId2" cstate="print"/>
          <a:stretch>
            <a:fillRect/>
          </a:stretch>
        </p:blipFill>
        <p:spPr>
          <a:xfrm>
            <a:off x="4461825" y="1019850"/>
            <a:ext cx="4574050" cy="3524824"/>
          </a:xfrm>
          <a:prstGeom prst="rect">
            <a:avLst/>
          </a:prstGeom>
        </p:spPr>
      </p:pic>
      <p:sp>
        <p:nvSpPr>
          <p:cNvPr id="5" name="object 5"/>
          <p:cNvSpPr txBox="1"/>
          <p:nvPr/>
        </p:nvSpPr>
        <p:spPr>
          <a:xfrm>
            <a:off x="233713" y="4296473"/>
            <a:ext cx="4092700" cy="579646"/>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134F5C"/>
                </a:solidFill>
                <a:latin typeface="Times New Roman" panose="02020603050405020304" pitchFamily="18" charset="0"/>
                <a:cs typeface="Times New Roman" panose="02020603050405020304" pitchFamily="18" charset="0"/>
              </a:rPr>
              <a:t>DBSCAN</a:t>
            </a:r>
            <a:r>
              <a:rPr lang="en-US" spc="-10" dirty="0">
                <a:solidFill>
                  <a:srgbClr val="134F5C"/>
                </a:solidFill>
                <a:latin typeface="Times New Roman" panose="02020603050405020304" pitchFamily="18" charset="0"/>
                <a:cs typeface="Times New Roman" panose="02020603050405020304" pitchFamily="18" charset="0"/>
              </a:rPr>
              <a:t>(</a:t>
            </a:r>
            <a:r>
              <a:rPr lang="en-IN" spc="-10" dirty="0">
                <a:solidFill>
                  <a:srgbClr val="134F5C"/>
                </a:solidFill>
                <a:latin typeface="Times New Roman" panose="02020603050405020304" pitchFamily="18" charset="0"/>
                <a:cs typeface="Times New Roman" panose="02020603050405020304" pitchFamily="18" charset="0"/>
              </a:rPr>
              <a:t>Density-based spatial clustering)</a:t>
            </a:r>
          </a:p>
          <a:p>
            <a:pPr marL="12700">
              <a:lnSpc>
                <a:spcPct val="100000"/>
              </a:lnSpc>
              <a:spcBef>
                <a:spcPts val="100"/>
              </a:spcBef>
            </a:pPr>
            <a:r>
              <a:rPr lang="en-IN" spc="-10" dirty="0">
                <a:solidFill>
                  <a:srgbClr val="134F5C"/>
                </a:solidFill>
                <a:latin typeface="Times New Roman" panose="02020603050405020304" pitchFamily="18" charset="0"/>
                <a:cs typeface="Times New Roman" panose="02020603050405020304" pitchFamily="18" charset="0"/>
              </a:rPr>
              <a:t>  the black dots denoted  noise</a:t>
            </a:r>
            <a:endParaRPr spc="-10" dirty="0">
              <a:solidFill>
                <a:srgbClr val="134F5C"/>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6575300" y="4608556"/>
            <a:ext cx="138366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134F5C"/>
                </a:solidFill>
                <a:latin typeface="Times New Roman" panose="02020603050405020304" pitchFamily="18" charset="0"/>
                <a:cs typeface="Times New Roman" panose="02020603050405020304" pitchFamily="18" charset="0"/>
              </a:rPr>
              <a:t>Dendrogram</a:t>
            </a:r>
            <a:endParaRPr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78393C0-2E99-A644-8BE8-2BF95F5036D3}"/>
              </a:ext>
            </a:extLst>
          </p:cNvPr>
          <p:cNvPicPr>
            <a:picLocks noChangeAspect="1"/>
          </p:cNvPicPr>
          <p:nvPr/>
        </p:nvPicPr>
        <p:blipFill>
          <a:blip r:embed="rId3"/>
          <a:stretch>
            <a:fillRect/>
          </a:stretch>
        </p:blipFill>
        <p:spPr>
          <a:xfrm>
            <a:off x="345771" y="1016040"/>
            <a:ext cx="3845230" cy="332775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16" y="-81603"/>
            <a:ext cx="5845810" cy="574040"/>
          </a:xfrm>
          <a:prstGeom prst="rect">
            <a:avLst/>
          </a:prstGeom>
        </p:spPr>
        <p:txBody>
          <a:bodyPr vert="horz" wrap="square" lIns="0" tIns="12700" rIns="0" bIns="0" rtlCol="0">
            <a:spAutoFit/>
          </a:bodyPr>
          <a:lstStyle/>
          <a:p>
            <a:pPr marL="12700">
              <a:lnSpc>
                <a:spcPct val="100000"/>
              </a:lnSpc>
              <a:spcBef>
                <a:spcPts val="100"/>
              </a:spcBef>
              <a:tabLst>
                <a:tab pos="480059" algn="l"/>
              </a:tabLst>
            </a:pPr>
            <a:r>
              <a:rPr lang="en-US" sz="3600" b="1" i="0" dirty="0">
                <a:latin typeface="Times New Roman" panose="02020603050405020304" pitchFamily="18" charset="0"/>
                <a:cs typeface="Times New Roman" panose="02020603050405020304" pitchFamily="18" charset="0"/>
              </a:rPr>
              <a:t> </a:t>
            </a:r>
            <a:r>
              <a:rPr sz="3600" b="1" i="0" u="sng" spc="40" dirty="0">
                <a:latin typeface="Times New Roman" panose="02020603050405020304" pitchFamily="18" charset="0"/>
                <a:cs typeface="Times New Roman" panose="02020603050405020304" pitchFamily="18" charset="0"/>
              </a:rPr>
              <a:t>Agglomerative</a:t>
            </a:r>
            <a:r>
              <a:rPr lang="en-US" sz="3600" b="1" i="0" u="sng" spc="40" dirty="0">
                <a:latin typeface="Times New Roman" panose="02020603050405020304" pitchFamily="18" charset="0"/>
                <a:cs typeface="Times New Roman" panose="02020603050405020304" pitchFamily="18" charset="0"/>
              </a:rPr>
              <a:t> </a:t>
            </a:r>
            <a:r>
              <a:rPr sz="3600" b="1" i="0" u="sng" spc="40" dirty="0">
                <a:latin typeface="Times New Roman" panose="02020603050405020304" pitchFamily="18" charset="0"/>
                <a:cs typeface="Times New Roman" panose="02020603050405020304" pitchFamily="18" charset="0"/>
              </a:rPr>
              <a:t>Clustering</a:t>
            </a:r>
            <a:endParaRPr sz="3600" i="0" u="sng"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0" y="600050"/>
            <a:ext cx="3932601" cy="3632374"/>
          </a:xfrm>
          <a:prstGeom prst="rect">
            <a:avLst/>
          </a:prstGeom>
        </p:spPr>
      </p:pic>
      <p:sp>
        <p:nvSpPr>
          <p:cNvPr id="4" name="object 4"/>
          <p:cNvSpPr txBox="1"/>
          <p:nvPr/>
        </p:nvSpPr>
        <p:spPr>
          <a:xfrm>
            <a:off x="4302101" y="485539"/>
            <a:ext cx="4079875" cy="1837689"/>
          </a:xfrm>
          <a:prstGeom prst="rect">
            <a:avLst/>
          </a:prstGeom>
        </p:spPr>
        <p:txBody>
          <a:bodyPr vert="horz" wrap="square" lIns="0" tIns="95250" rIns="0" bIns="0" rtlCol="0">
            <a:spAutoFit/>
          </a:bodyPr>
          <a:lstStyle/>
          <a:p>
            <a:pPr marL="368300">
              <a:lnSpc>
                <a:spcPct val="100000"/>
              </a:lnSpc>
              <a:spcBef>
                <a:spcPts val="750"/>
              </a:spcBef>
            </a:pPr>
            <a:r>
              <a:rPr sz="1400" b="1" dirty="0">
                <a:solidFill>
                  <a:srgbClr val="202124"/>
                </a:solidFill>
                <a:latin typeface="Times New Roman" panose="02020603050405020304" pitchFamily="18" charset="0"/>
                <a:cs typeface="Times New Roman" panose="02020603050405020304" pitchFamily="18" charset="0"/>
              </a:rPr>
              <a:t>Steps:</a:t>
            </a:r>
            <a:r>
              <a:rPr sz="1400" b="1" spc="-30" dirty="0">
                <a:solidFill>
                  <a:srgbClr val="202124"/>
                </a:solidFill>
                <a:latin typeface="Times New Roman" panose="02020603050405020304" pitchFamily="18" charset="0"/>
                <a:cs typeface="Times New Roman" panose="02020603050405020304" pitchFamily="18" charset="0"/>
              </a:rPr>
              <a:t> </a:t>
            </a:r>
            <a:r>
              <a:rPr sz="1400" b="1" spc="-50" dirty="0">
                <a:solidFill>
                  <a:srgbClr val="202124"/>
                </a:solidFill>
                <a:latin typeface="Times New Roman" panose="02020603050405020304" pitchFamily="18" charset="0"/>
                <a:cs typeface="Times New Roman" panose="02020603050405020304" pitchFamily="18" charset="0"/>
              </a:rPr>
              <a:t>-</a:t>
            </a:r>
            <a:endParaRPr sz="1400">
              <a:latin typeface="Times New Roman" panose="02020603050405020304" pitchFamily="18" charset="0"/>
              <a:cs typeface="Times New Roman" panose="02020603050405020304" pitchFamily="18" charset="0"/>
            </a:endParaRPr>
          </a:p>
          <a:p>
            <a:pPr marL="368300" indent="-335915">
              <a:lnSpc>
                <a:spcPct val="100000"/>
              </a:lnSpc>
              <a:spcBef>
                <a:spcPts val="560"/>
              </a:spcBef>
              <a:buAutoNum type="arabicPeriod"/>
              <a:tabLst>
                <a:tab pos="368300" algn="l"/>
                <a:tab pos="368935" algn="l"/>
              </a:tabLst>
            </a:pPr>
            <a:r>
              <a:rPr sz="1200" dirty="0">
                <a:solidFill>
                  <a:srgbClr val="202124"/>
                </a:solidFill>
                <a:latin typeface="Times New Roman" panose="02020603050405020304" pitchFamily="18" charset="0"/>
                <a:cs typeface="Times New Roman" panose="02020603050405020304" pitchFamily="18" charset="0"/>
              </a:rPr>
              <a:t>Each</a:t>
            </a:r>
            <a:r>
              <a:rPr sz="1200" spc="-30" dirty="0">
                <a:solidFill>
                  <a:srgbClr val="202124"/>
                </a:solidFill>
                <a:latin typeface="Times New Roman" panose="02020603050405020304" pitchFamily="18" charset="0"/>
                <a:cs typeface="Times New Roman" panose="02020603050405020304" pitchFamily="18" charset="0"/>
              </a:rPr>
              <a:t> </a:t>
            </a:r>
            <a:r>
              <a:rPr sz="1200" dirty="0">
                <a:solidFill>
                  <a:srgbClr val="202124"/>
                </a:solidFill>
                <a:latin typeface="Times New Roman" panose="02020603050405020304" pitchFamily="18" charset="0"/>
                <a:cs typeface="Times New Roman" panose="02020603050405020304" pitchFamily="18" charset="0"/>
              </a:rPr>
              <a:t>data</a:t>
            </a:r>
            <a:r>
              <a:rPr sz="1200" spc="-20" dirty="0">
                <a:solidFill>
                  <a:srgbClr val="202124"/>
                </a:solidFill>
                <a:latin typeface="Times New Roman" panose="02020603050405020304" pitchFamily="18" charset="0"/>
                <a:cs typeface="Times New Roman" panose="02020603050405020304" pitchFamily="18" charset="0"/>
              </a:rPr>
              <a:t> </a:t>
            </a:r>
            <a:r>
              <a:rPr sz="1200" dirty="0">
                <a:solidFill>
                  <a:srgbClr val="202124"/>
                </a:solidFill>
                <a:latin typeface="Times New Roman" panose="02020603050405020304" pitchFamily="18" charset="0"/>
                <a:cs typeface="Times New Roman" panose="02020603050405020304" pitchFamily="18" charset="0"/>
              </a:rPr>
              <a:t>point</a:t>
            </a:r>
            <a:r>
              <a:rPr sz="1200" spc="-20" dirty="0">
                <a:solidFill>
                  <a:srgbClr val="202124"/>
                </a:solidFill>
                <a:latin typeface="Times New Roman" panose="02020603050405020304" pitchFamily="18" charset="0"/>
                <a:cs typeface="Times New Roman" panose="02020603050405020304" pitchFamily="18" charset="0"/>
              </a:rPr>
              <a:t> </a:t>
            </a:r>
            <a:r>
              <a:rPr sz="1200" dirty="0">
                <a:solidFill>
                  <a:srgbClr val="202124"/>
                </a:solidFill>
                <a:latin typeface="Times New Roman" panose="02020603050405020304" pitchFamily="18" charset="0"/>
                <a:cs typeface="Times New Roman" panose="02020603050405020304" pitchFamily="18" charset="0"/>
              </a:rPr>
              <a:t>is</a:t>
            </a:r>
            <a:r>
              <a:rPr sz="1200" spc="-20" dirty="0">
                <a:solidFill>
                  <a:srgbClr val="202124"/>
                </a:solidFill>
                <a:latin typeface="Times New Roman" panose="02020603050405020304" pitchFamily="18" charset="0"/>
                <a:cs typeface="Times New Roman" panose="02020603050405020304" pitchFamily="18" charset="0"/>
              </a:rPr>
              <a:t> </a:t>
            </a:r>
            <a:r>
              <a:rPr sz="1200" dirty="0">
                <a:solidFill>
                  <a:srgbClr val="202124"/>
                </a:solidFill>
                <a:latin typeface="Times New Roman" panose="02020603050405020304" pitchFamily="18" charset="0"/>
                <a:cs typeface="Times New Roman" panose="02020603050405020304" pitchFamily="18" charset="0"/>
              </a:rPr>
              <a:t>assigned</a:t>
            </a:r>
            <a:r>
              <a:rPr sz="1200" spc="-20" dirty="0">
                <a:solidFill>
                  <a:srgbClr val="202124"/>
                </a:solidFill>
                <a:latin typeface="Times New Roman" panose="02020603050405020304" pitchFamily="18" charset="0"/>
                <a:cs typeface="Times New Roman" panose="02020603050405020304" pitchFamily="18" charset="0"/>
              </a:rPr>
              <a:t> </a:t>
            </a:r>
            <a:r>
              <a:rPr sz="1200" dirty="0">
                <a:solidFill>
                  <a:srgbClr val="202124"/>
                </a:solidFill>
                <a:latin typeface="Times New Roman" panose="02020603050405020304" pitchFamily="18" charset="0"/>
                <a:cs typeface="Times New Roman" panose="02020603050405020304" pitchFamily="18" charset="0"/>
              </a:rPr>
              <a:t>as</a:t>
            </a:r>
            <a:r>
              <a:rPr sz="1200" spc="-20" dirty="0">
                <a:solidFill>
                  <a:srgbClr val="202124"/>
                </a:solidFill>
                <a:latin typeface="Times New Roman" panose="02020603050405020304" pitchFamily="18" charset="0"/>
                <a:cs typeface="Times New Roman" panose="02020603050405020304" pitchFamily="18" charset="0"/>
              </a:rPr>
              <a:t> </a:t>
            </a:r>
            <a:r>
              <a:rPr sz="1200" dirty="0">
                <a:solidFill>
                  <a:srgbClr val="202124"/>
                </a:solidFill>
                <a:latin typeface="Times New Roman" panose="02020603050405020304" pitchFamily="18" charset="0"/>
                <a:cs typeface="Times New Roman" panose="02020603050405020304" pitchFamily="18" charset="0"/>
              </a:rPr>
              <a:t>a</a:t>
            </a:r>
            <a:r>
              <a:rPr sz="1200" spc="-20" dirty="0">
                <a:solidFill>
                  <a:srgbClr val="202124"/>
                </a:solidFill>
                <a:latin typeface="Times New Roman" panose="02020603050405020304" pitchFamily="18" charset="0"/>
                <a:cs typeface="Times New Roman" panose="02020603050405020304" pitchFamily="18" charset="0"/>
              </a:rPr>
              <a:t> </a:t>
            </a:r>
            <a:r>
              <a:rPr sz="1200" dirty="0">
                <a:solidFill>
                  <a:srgbClr val="202124"/>
                </a:solidFill>
                <a:latin typeface="Times New Roman" panose="02020603050405020304" pitchFamily="18" charset="0"/>
                <a:cs typeface="Times New Roman" panose="02020603050405020304" pitchFamily="18" charset="0"/>
              </a:rPr>
              <a:t>single</a:t>
            </a:r>
            <a:r>
              <a:rPr sz="1200" spc="-20" dirty="0">
                <a:solidFill>
                  <a:srgbClr val="202124"/>
                </a:solidFill>
                <a:latin typeface="Times New Roman" panose="02020603050405020304" pitchFamily="18" charset="0"/>
                <a:cs typeface="Times New Roman" panose="02020603050405020304" pitchFamily="18" charset="0"/>
              </a:rPr>
              <a:t> </a:t>
            </a:r>
            <a:r>
              <a:rPr sz="1200" spc="-10" dirty="0">
                <a:solidFill>
                  <a:srgbClr val="202124"/>
                </a:solidFill>
                <a:latin typeface="Times New Roman" panose="02020603050405020304" pitchFamily="18" charset="0"/>
                <a:cs typeface="Times New Roman" panose="02020603050405020304" pitchFamily="18" charset="0"/>
              </a:rPr>
              <a:t>cluster.</a:t>
            </a:r>
            <a:endParaRPr sz="1200">
              <a:latin typeface="Times New Roman" panose="02020603050405020304" pitchFamily="18" charset="0"/>
              <a:cs typeface="Times New Roman" panose="02020603050405020304" pitchFamily="18" charset="0"/>
            </a:endParaRPr>
          </a:p>
          <a:p>
            <a:pPr marL="368300" marR="5080" indent="-354965">
              <a:lnSpc>
                <a:spcPct val="114999"/>
              </a:lnSpc>
              <a:buAutoNum type="arabicPeriod"/>
              <a:tabLst>
                <a:tab pos="368300" algn="l"/>
                <a:tab pos="368935" algn="l"/>
              </a:tabLst>
            </a:pPr>
            <a:r>
              <a:rPr sz="1200" dirty="0">
                <a:solidFill>
                  <a:srgbClr val="202124"/>
                </a:solidFill>
                <a:latin typeface="Times New Roman" panose="02020603050405020304" pitchFamily="18" charset="0"/>
                <a:cs typeface="Times New Roman" panose="02020603050405020304" pitchFamily="18" charset="0"/>
              </a:rPr>
              <a:t>Determine</a:t>
            </a:r>
            <a:r>
              <a:rPr sz="1200" spc="-35" dirty="0">
                <a:solidFill>
                  <a:srgbClr val="202124"/>
                </a:solidFill>
                <a:latin typeface="Times New Roman" panose="02020603050405020304" pitchFamily="18" charset="0"/>
                <a:cs typeface="Times New Roman" panose="02020603050405020304" pitchFamily="18" charset="0"/>
              </a:rPr>
              <a:t> </a:t>
            </a:r>
            <a:r>
              <a:rPr sz="1200" dirty="0">
                <a:solidFill>
                  <a:srgbClr val="202124"/>
                </a:solidFill>
                <a:latin typeface="Times New Roman" panose="02020603050405020304" pitchFamily="18" charset="0"/>
                <a:cs typeface="Times New Roman" panose="02020603050405020304" pitchFamily="18" charset="0"/>
              </a:rPr>
              <a:t>the</a:t>
            </a:r>
            <a:r>
              <a:rPr sz="1200" spc="-30" dirty="0">
                <a:solidFill>
                  <a:srgbClr val="202124"/>
                </a:solidFill>
                <a:latin typeface="Times New Roman" panose="02020603050405020304" pitchFamily="18" charset="0"/>
                <a:cs typeface="Times New Roman" panose="02020603050405020304" pitchFamily="18" charset="0"/>
              </a:rPr>
              <a:t> </a:t>
            </a:r>
            <a:r>
              <a:rPr sz="1200" dirty="0">
                <a:solidFill>
                  <a:srgbClr val="202124"/>
                </a:solidFill>
                <a:latin typeface="Times New Roman" panose="02020603050405020304" pitchFamily="18" charset="0"/>
                <a:cs typeface="Times New Roman" panose="02020603050405020304" pitchFamily="18" charset="0"/>
              </a:rPr>
              <a:t>distance</a:t>
            </a:r>
            <a:r>
              <a:rPr sz="1200" spc="-30" dirty="0">
                <a:solidFill>
                  <a:srgbClr val="202124"/>
                </a:solidFill>
                <a:latin typeface="Times New Roman" panose="02020603050405020304" pitchFamily="18" charset="0"/>
                <a:cs typeface="Times New Roman" panose="02020603050405020304" pitchFamily="18" charset="0"/>
              </a:rPr>
              <a:t> </a:t>
            </a:r>
            <a:r>
              <a:rPr sz="1200" dirty="0">
                <a:solidFill>
                  <a:srgbClr val="202124"/>
                </a:solidFill>
                <a:latin typeface="Times New Roman" panose="02020603050405020304" pitchFamily="18" charset="0"/>
                <a:cs typeface="Times New Roman" panose="02020603050405020304" pitchFamily="18" charset="0"/>
              </a:rPr>
              <a:t>measurement</a:t>
            </a:r>
            <a:r>
              <a:rPr sz="1200" spc="-35" dirty="0">
                <a:solidFill>
                  <a:srgbClr val="202124"/>
                </a:solidFill>
                <a:latin typeface="Times New Roman" panose="02020603050405020304" pitchFamily="18" charset="0"/>
                <a:cs typeface="Times New Roman" panose="02020603050405020304" pitchFamily="18" charset="0"/>
              </a:rPr>
              <a:t> </a:t>
            </a:r>
            <a:r>
              <a:rPr sz="1200" dirty="0">
                <a:solidFill>
                  <a:srgbClr val="202124"/>
                </a:solidFill>
                <a:latin typeface="Times New Roman" panose="02020603050405020304" pitchFamily="18" charset="0"/>
                <a:cs typeface="Times New Roman" panose="02020603050405020304" pitchFamily="18" charset="0"/>
              </a:rPr>
              <a:t>and</a:t>
            </a:r>
            <a:r>
              <a:rPr sz="1200" spc="-30" dirty="0">
                <a:solidFill>
                  <a:srgbClr val="202124"/>
                </a:solidFill>
                <a:latin typeface="Times New Roman" panose="02020603050405020304" pitchFamily="18" charset="0"/>
                <a:cs typeface="Times New Roman" panose="02020603050405020304" pitchFamily="18" charset="0"/>
              </a:rPr>
              <a:t> </a:t>
            </a:r>
            <a:r>
              <a:rPr sz="1200" dirty="0">
                <a:solidFill>
                  <a:srgbClr val="202124"/>
                </a:solidFill>
                <a:latin typeface="Times New Roman" panose="02020603050405020304" pitchFamily="18" charset="0"/>
                <a:cs typeface="Times New Roman" panose="02020603050405020304" pitchFamily="18" charset="0"/>
              </a:rPr>
              <a:t>calculate</a:t>
            </a:r>
            <a:r>
              <a:rPr sz="1200" spc="-30" dirty="0">
                <a:solidFill>
                  <a:srgbClr val="202124"/>
                </a:solidFill>
                <a:latin typeface="Times New Roman" panose="02020603050405020304" pitchFamily="18" charset="0"/>
                <a:cs typeface="Times New Roman" panose="02020603050405020304" pitchFamily="18" charset="0"/>
              </a:rPr>
              <a:t> </a:t>
            </a:r>
            <a:r>
              <a:rPr sz="1200" spc="-25" dirty="0">
                <a:solidFill>
                  <a:srgbClr val="202124"/>
                </a:solidFill>
                <a:latin typeface="Times New Roman" panose="02020603050405020304" pitchFamily="18" charset="0"/>
                <a:cs typeface="Times New Roman" panose="02020603050405020304" pitchFamily="18" charset="0"/>
              </a:rPr>
              <a:t>the </a:t>
            </a:r>
            <a:r>
              <a:rPr sz="1200" dirty="0">
                <a:solidFill>
                  <a:srgbClr val="202124"/>
                </a:solidFill>
                <a:latin typeface="Times New Roman" panose="02020603050405020304" pitchFamily="18" charset="0"/>
                <a:cs typeface="Times New Roman" panose="02020603050405020304" pitchFamily="18" charset="0"/>
              </a:rPr>
              <a:t>distance</a:t>
            </a:r>
            <a:r>
              <a:rPr sz="1200" spc="-40" dirty="0">
                <a:solidFill>
                  <a:srgbClr val="202124"/>
                </a:solidFill>
                <a:latin typeface="Times New Roman" panose="02020603050405020304" pitchFamily="18" charset="0"/>
                <a:cs typeface="Times New Roman" panose="02020603050405020304" pitchFamily="18" charset="0"/>
              </a:rPr>
              <a:t> </a:t>
            </a:r>
            <a:r>
              <a:rPr sz="1200" spc="-10" dirty="0">
                <a:solidFill>
                  <a:srgbClr val="202124"/>
                </a:solidFill>
                <a:latin typeface="Times New Roman" panose="02020603050405020304" pitchFamily="18" charset="0"/>
                <a:cs typeface="Times New Roman" panose="02020603050405020304" pitchFamily="18" charset="0"/>
              </a:rPr>
              <a:t>matrix.</a:t>
            </a:r>
            <a:endParaRPr sz="1200">
              <a:latin typeface="Times New Roman" panose="02020603050405020304" pitchFamily="18" charset="0"/>
              <a:cs typeface="Times New Roman" panose="02020603050405020304" pitchFamily="18" charset="0"/>
            </a:endParaRPr>
          </a:p>
          <a:p>
            <a:pPr marL="368300" indent="-354330">
              <a:lnSpc>
                <a:spcPct val="100000"/>
              </a:lnSpc>
              <a:spcBef>
                <a:spcPts val="219"/>
              </a:spcBef>
              <a:buAutoNum type="arabicPeriod"/>
              <a:tabLst>
                <a:tab pos="368300" algn="l"/>
                <a:tab pos="368935" algn="l"/>
              </a:tabLst>
            </a:pPr>
            <a:r>
              <a:rPr sz="1200" dirty="0">
                <a:solidFill>
                  <a:srgbClr val="202124"/>
                </a:solidFill>
                <a:latin typeface="Times New Roman" panose="02020603050405020304" pitchFamily="18" charset="0"/>
                <a:cs typeface="Times New Roman" panose="02020603050405020304" pitchFamily="18" charset="0"/>
              </a:rPr>
              <a:t>Determine</a:t>
            </a:r>
            <a:r>
              <a:rPr sz="1200" spc="-25" dirty="0">
                <a:solidFill>
                  <a:srgbClr val="202124"/>
                </a:solidFill>
                <a:latin typeface="Times New Roman" panose="02020603050405020304" pitchFamily="18" charset="0"/>
                <a:cs typeface="Times New Roman" panose="02020603050405020304" pitchFamily="18" charset="0"/>
              </a:rPr>
              <a:t> </a:t>
            </a:r>
            <a:r>
              <a:rPr sz="1200" dirty="0">
                <a:solidFill>
                  <a:srgbClr val="202124"/>
                </a:solidFill>
                <a:latin typeface="Times New Roman" panose="02020603050405020304" pitchFamily="18" charset="0"/>
                <a:cs typeface="Times New Roman" panose="02020603050405020304" pitchFamily="18" charset="0"/>
              </a:rPr>
              <a:t>the</a:t>
            </a:r>
            <a:r>
              <a:rPr sz="1200" spc="-25" dirty="0">
                <a:solidFill>
                  <a:srgbClr val="202124"/>
                </a:solidFill>
                <a:latin typeface="Times New Roman" panose="02020603050405020304" pitchFamily="18" charset="0"/>
                <a:cs typeface="Times New Roman" panose="02020603050405020304" pitchFamily="18" charset="0"/>
              </a:rPr>
              <a:t> </a:t>
            </a:r>
            <a:r>
              <a:rPr sz="1200" dirty="0">
                <a:solidFill>
                  <a:srgbClr val="202124"/>
                </a:solidFill>
                <a:latin typeface="Times New Roman" panose="02020603050405020304" pitchFamily="18" charset="0"/>
                <a:cs typeface="Times New Roman" panose="02020603050405020304" pitchFamily="18" charset="0"/>
              </a:rPr>
              <a:t>linkage</a:t>
            </a:r>
            <a:r>
              <a:rPr sz="1200" spc="-20" dirty="0">
                <a:solidFill>
                  <a:srgbClr val="202124"/>
                </a:solidFill>
                <a:latin typeface="Times New Roman" panose="02020603050405020304" pitchFamily="18" charset="0"/>
                <a:cs typeface="Times New Roman" panose="02020603050405020304" pitchFamily="18" charset="0"/>
              </a:rPr>
              <a:t> </a:t>
            </a:r>
            <a:r>
              <a:rPr sz="1200" dirty="0">
                <a:solidFill>
                  <a:srgbClr val="202124"/>
                </a:solidFill>
                <a:latin typeface="Times New Roman" panose="02020603050405020304" pitchFamily="18" charset="0"/>
                <a:cs typeface="Times New Roman" panose="02020603050405020304" pitchFamily="18" charset="0"/>
              </a:rPr>
              <a:t>criteria</a:t>
            </a:r>
            <a:r>
              <a:rPr sz="1200" spc="-25" dirty="0">
                <a:solidFill>
                  <a:srgbClr val="202124"/>
                </a:solidFill>
                <a:latin typeface="Times New Roman" panose="02020603050405020304" pitchFamily="18" charset="0"/>
                <a:cs typeface="Times New Roman" panose="02020603050405020304" pitchFamily="18" charset="0"/>
              </a:rPr>
              <a:t> </a:t>
            </a:r>
            <a:r>
              <a:rPr sz="1200" dirty="0">
                <a:solidFill>
                  <a:srgbClr val="202124"/>
                </a:solidFill>
                <a:latin typeface="Times New Roman" panose="02020603050405020304" pitchFamily="18" charset="0"/>
                <a:cs typeface="Times New Roman" panose="02020603050405020304" pitchFamily="18" charset="0"/>
              </a:rPr>
              <a:t>to</a:t>
            </a:r>
            <a:r>
              <a:rPr sz="1200" spc="-20" dirty="0">
                <a:solidFill>
                  <a:srgbClr val="202124"/>
                </a:solidFill>
                <a:latin typeface="Times New Roman" panose="02020603050405020304" pitchFamily="18" charset="0"/>
                <a:cs typeface="Times New Roman" panose="02020603050405020304" pitchFamily="18" charset="0"/>
              </a:rPr>
              <a:t> </a:t>
            </a:r>
            <a:r>
              <a:rPr sz="1200" dirty="0">
                <a:solidFill>
                  <a:srgbClr val="202124"/>
                </a:solidFill>
                <a:latin typeface="Times New Roman" panose="02020603050405020304" pitchFamily="18" charset="0"/>
                <a:cs typeface="Times New Roman" panose="02020603050405020304" pitchFamily="18" charset="0"/>
              </a:rPr>
              <a:t>merge</a:t>
            </a:r>
            <a:r>
              <a:rPr sz="1200" spc="-25" dirty="0">
                <a:solidFill>
                  <a:srgbClr val="202124"/>
                </a:solidFill>
                <a:latin typeface="Times New Roman" panose="02020603050405020304" pitchFamily="18" charset="0"/>
                <a:cs typeface="Times New Roman" panose="02020603050405020304" pitchFamily="18" charset="0"/>
              </a:rPr>
              <a:t> </a:t>
            </a:r>
            <a:r>
              <a:rPr sz="1200" dirty="0">
                <a:solidFill>
                  <a:srgbClr val="202124"/>
                </a:solidFill>
                <a:latin typeface="Times New Roman" panose="02020603050405020304" pitchFamily="18" charset="0"/>
                <a:cs typeface="Times New Roman" panose="02020603050405020304" pitchFamily="18" charset="0"/>
              </a:rPr>
              <a:t>the</a:t>
            </a:r>
            <a:r>
              <a:rPr sz="1200" spc="-20" dirty="0">
                <a:solidFill>
                  <a:srgbClr val="202124"/>
                </a:solidFill>
                <a:latin typeface="Times New Roman" panose="02020603050405020304" pitchFamily="18" charset="0"/>
                <a:cs typeface="Times New Roman" panose="02020603050405020304" pitchFamily="18" charset="0"/>
              </a:rPr>
              <a:t> </a:t>
            </a:r>
            <a:r>
              <a:rPr sz="1200" spc="-10" dirty="0">
                <a:solidFill>
                  <a:srgbClr val="202124"/>
                </a:solidFill>
                <a:latin typeface="Times New Roman" panose="02020603050405020304" pitchFamily="18" charset="0"/>
                <a:cs typeface="Times New Roman" panose="02020603050405020304" pitchFamily="18" charset="0"/>
              </a:rPr>
              <a:t>clusters.</a:t>
            </a:r>
            <a:endParaRPr sz="1200">
              <a:latin typeface="Times New Roman" panose="02020603050405020304" pitchFamily="18" charset="0"/>
              <a:cs typeface="Times New Roman" panose="02020603050405020304" pitchFamily="18" charset="0"/>
            </a:endParaRPr>
          </a:p>
          <a:p>
            <a:pPr marL="368300" indent="-356235">
              <a:lnSpc>
                <a:spcPct val="100000"/>
              </a:lnSpc>
              <a:spcBef>
                <a:spcPts val="215"/>
              </a:spcBef>
              <a:buAutoNum type="arabicPeriod"/>
              <a:tabLst>
                <a:tab pos="368300" algn="l"/>
                <a:tab pos="368935" algn="l"/>
              </a:tabLst>
            </a:pPr>
            <a:r>
              <a:rPr sz="1200" dirty="0">
                <a:solidFill>
                  <a:srgbClr val="202124"/>
                </a:solidFill>
                <a:latin typeface="Times New Roman" panose="02020603050405020304" pitchFamily="18" charset="0"/>
                <a:cs typeface="Times New Roman" panose="02020603050405020304" pitchFamily="18" charset="0"/>
              </a:rPr>
              <a:t>Update</a:t>
            </a:r>
            <a:r>
              <a:rPr sz="1200" spc="-30" dirty="0">
                <a:solidFill>
                  <a:srgbClr val="202124"/>
                </a:solidFill>
                <a:latin typeface="Times New Roman" panose="02020603050405020304" pitchFamily="18" charset="0"/>
                <a:cs typeface="Times New Roman" panose="02020603050405020304" pitchFamily="18" charset="0"/>
              </a:rPr>
              <a:t> </a:t>
            </a:r>
            <a:r>
              <a:rPr sz="1200" dirty="0">
                <a:solidFill>
                  <a:srgbClr val="202124"/>
                </a:solidFill>
                <a:latin typeface="Times New Roman" panose="02020603050405020304" pitchFamily="18" charset="0"/>
                <a:cs typeface="Times New Roman" panose="02020603050405020304" pitchFamily="18" charset="0"/>
              </a:rPr>
              <a:t>the</a:t>
            </a:r>
            <a:r>
              <a:rPr sz="1200" spc="-30" dirty="0">
                <a:solidFill>
                  <a:srgbClr val="202124"/>
                </a:solidFill>
                <a:latin typeface="Times New Roman" panose="02020603050405020304" pitchFamily="18" charset="0"/>
                <a:cs typeface="Times New Roman" panose="02020603050405020304" pitchFamily="18" charset="0"/>
              </a:rPr>
              <a:t> </a:t>
            </a:r>
            <a:r>
              <a:rPr sz="1200" dirty="0">
                <a:solidFill>
                  <a:srgbClr val="202124"/>
                </a:solidFill>
                <a:latin typeface="Times New Roman" panose="02020603050405020304" pitchFamily="18" charset="0"/>
                <a:cs typeface="Times New Roman" panose="02020603050405020304" pitchFamily="18" charset="0"/>
              </a:rPr>
              <a:t>distance</a:t>
            </a:r>
            <a:r>
              <a:rPr sz="1200" spc="-25" dirty="0">
                <a:solidFill>
                  <a:srgbClr val="202124"/>
                </a:solidFill>
                <a:latin typeface="Times New Roman" panose="02020603050405020304" pitchFamily="18" charset="0"/>
                <a:cs typeface="Times New Roman" panose="02020603050405020304" pitchFamily="18" charset="0"/>
              </a:rPr>
              <a:t> </a:t>
            </a:r>
            <a:r>
              <a:rPr sz="1200" spc="-10" dirty="0">
                <a:solidFill>
                  <a:srgbClr val="202124"/>
                </a:solidFill>
                <a:latin typeface="Times New Roman" panose="02020603050405020304" pitchFamily="18" charset="0"/>
                <a:cs typeface="Times New Roman" panose="02020603050405020304" pitchFamily="18" charset="0"/>
              </a:rPr>
              <a:t>matrix.</a:t>
            </a:r>
            <a:endParaRPr sz="1200">
              <a:latin typeface="Times New Roman" panose="02020603050405020304" pitchFamily="18" charset="0"/>
              <a:cs typeface="Times New Roman" panose="02020603050405020304" pitchFamily="18" charset="0"/>
            </a:endParaRPr>
          </a:p>
          <a:p>
            <a:pPr marL="368300" marR="128270" indent="-350520">
              <a:lnSpc>
                <a:spcPct val="114999"/>
              </a:lnSpc>
              <a:buAutoNum type="arabicPeriod"/>
              <a:tabLst>
                <a:tab pos="368300" algn="l"/>
                <a:tab pos="368935" algn="l"/>
              </a:tabLst>
            </a:pPr>
            <a:r>
              <a:rPr sz="1200" dirty="0">
                <a:solidFill>
                  <a:srgbClr val="202124"/>
                </a:solidFill>
                <a:latin typeface="Times New Roman" panose="02020603050405020304" pitchFamily="18" charset="0"/>
                <a:cs typeface="Times New Roman" panose="02020603050405020304" pitchFamily="18" charset="0"/>
              </a:rPr>
              <a:t>Repeat</a:t>
            </a:r>
            <a:r>
              <a:rPr sz="1200" spc="-30" dirty="0">
                <a:solidFill>
                  <a:srgbClr val="202124"/>
                </a:solidFill>
                <a:latin typeface="Times New Roman" panose="02020603050405020304" pitchFamily="18" charset="0"/>
                <a:cs typeface="Times New Roman" panose="02020603050405020304" pitchFamily="18" charset="0"/>
              </a:rPr>
              <a:t> </a:t>
            </a:r>
            <a:r>
              <a:rPr sz="1200" dirty="0">
                <a:solidFill>
                  <a:srgbClr val="202124"/>
                </a:solidFill>
                <a:latin typeface="Times New Roman" panose="02020603050405020304" pitchFamily="18" charset="0"/>
                <a:cs typeface="Times New Roman" panose="02020603050405020304" pitchFamily="18" charset="0"/>
              </a:rPr>
              <a:t>the</a:t>
            </a:r>
            <a:r>
              <a:rPr sz="1200" spc="-25" dirty="0">
                <a:solidFill>
                  <a:srgbClr val="202124"/>
                </a:solidFill>
                <a:latin typeface="Times New Roman" panose="02020603050405020304" pitchFamily="18" charset="0"/>
                <a:cs typeface="Times New Roman" panose="02020603050405020304" pitchFamily="18" charset="0"/>
              </a:rPr>
              <a:t> </a:t>
            </a:r>
            <a:r>
              <a:rPr sz="1200" dirty="0">
                <a:solidFill>
                  <a:srgbClr val="202124"/>
                </a:solidFill>
                <a:latin typeface="Times New Roman" panose="02020603050405020304" pitchFamily="18" charset="0"/>
                <a:cs typeface="Times New Roman" panose="02020603050405020304" pitchFamily="18" charset="0"/>
              </a:rPr>
              <a:t>process</a:t>
            </a:r>
            <a:r>
              <a:rPr sz="1200" spc="-25" dirty="0">
                <a:solidFill>
                  <a:srgbClr val="202124"/>
                </a:solidFill>
                <a:latin typeface="Times New Roman" panose="02020603050405020304" pitchFamily="18" charset="0"/>
                <a:cs typeface="Times New Roman" panose="02020603050405020304" pitchFamily="18" charset="0"/>
              </a:rPr>
              <a:t> </a:t>
            </a:r>
            <a:r>
              <a:rPr sz="1200" dirty="0">
                <a:solidFill>
                  <a:srgbClr val="202124"/>
                </a:solidFill>
                <a:latin typeface="Times New Roman" panose="02020603050405020304" pitchFamily="18" charset="0"/>
                <a:cs typeface="Times New Roman" panose="02020603050405020304" pitchFamily="18" charset="0"/>
              </a:rPr>
              <a:t>until</a:t>
            </a:r>
            <a:r>
              <a:rPr sz="1200" spc="-25" dirty="0">
                <a:solidFill>
                  <a:srgbClr val="202124"/>
                </a:solidFill>
                <a:latin typeface="Times New Roman" panose="02020603050405020304" pitchFamily="18" charset="0"/>
                <a:cs typeface="Times New Roman" panose="02020603050405020304" pitchFamily="18" charset="0"/>
              </a:rPr>
              <a:t> </a:t>
            </a:r>
            <a:r>
              <a:rPr sz="1200" dirty="0">
                <a:solidFill>
                  <a:srgbClr val="202124"/>
                </a:solidFill>
                <a:latin typeface="Times New Roman" panose="02020603050405020304" pitchFamily="18" charset="0"/>
                <a:cs typeface="Times New Roman" panose="02020603050405020304" pitchFamily="18" charset="0"/>
              </a:rPr>
              <a:t>every</a:t>
            </a:r>
            <a:r>
              <a:rPr sz="1200" spc="-25" dirty="0">
                <a:solidFill>
                  <a:srgbClr val="202124"/>
                </a:solidFill>
                <a:latin typeface="Times New Roman" panose="02020603050405020304" pitchFamily="18" charset="0"/>
                <a:cs typeface="Times New Roman" panose="02020603050405020304" pitchFamily="18" charset="0"/>
              </a:rPr>
              <a:t> </a:t>
            </a:r>
            <a:r>
              <a:rPr sz="1200" dirty="0">
                <a:solidFill>
                  <a:srgbClr val="202124"/>
                </a:solidFill>
                <a:latin typeface="Times New Roman" panose="02020603050405020304" pitchFamily="18" charset="0"/>
                <a:cs typeface="Times New Roman" panose="02020603050405020304" pitchFamily="18" charset="0"/>
              </a:rPr>
              <a:t>data</a:t>
            </a:r>
            <a:r>
              <a:rPr sz="1200" spc="-25" dirty="0">
                <a:solidFill>
                  <a:srgbClr val="202124"/>
                </a:solidFill>
                <a:latin typeface="Times New Roman" panose="02020603050405020304" pitchFamily="18" charset="0"/>
                <a:cs typeface="Times New Roman" panose="02020603050405020304" pitchFamily="18" charset="0"/>
              </a:rPr>
              <a:t> </a:t>
            </a:r>
            <a:r>
              <a:rPr sz="1200" dirty="0">
                <a:solidFill>
                  <a:srgbClr val="202124"/>
                </a:solidFill>
                <a:latin typeface="Times New Roman" panose="02020603050405020304" pitchFamily="18" charset="0"/>
                <a:cs typeface="Times New Roman" panose="02020603050405020304" pitchFamily="18" charset="0"/>
              </a:rPr>
              <a:t>point</a:t>
            </a:r>
            <a:r>
              <a:rPr sz="1200" spc="-25" dirty="0">
                <a:solidFill>
                  <a:srgbClr val="202124"/>
                </a:solidFill>
                <a:latin typeface="Times New Roman" panose="02020603050405020304" pitchFamily="18" charset="0"/>
                <a:cs typeface="Times New Roman" panose="02020603050405020304" pitchFamily="18" charset="0"/>
              </a:rPr>
              <a:t> </a:t>
            </a:r>
            <a:r>
              <a:rPr sz="1200" dirty="0">
                <a:solidFill>
                  <a:srgbClr val="202124"/>
                </a:solidFill>
                <a:latin typeface="Times New Roman" panose="02020603050405020304" pitchFamily="18" charset="0"/>
                <a:cs typeface="Times New Roman" panose="02020603050405020304" pitchFamily="18" charset="0"/>
              </a:rPr>
              <a:t>become</a:t>
            </a:r>
            <a:r>
              <a:rPr sz="1200" spc="-25" dirty="0">
                <a:solidFill>
                  <a:srgbClr val="202124"/>
                </a:solidFill>
                <a:latin typeface="Times New Roman" panose="02020603050405020304" pitchFamily="18" charset="0"/>
                <a:cs typeface="Times New Roman" panose="02020603050405020304" pitchFamily="18" charset="0"/>
              </a:rPr>
              <a:t> one </a:t>
            </a:r>
            <a:r>
              <a:rPr sz="1200" spc="-10" dirty="0">
                <a:solidFill>
                  <a:srgbClr val="202124"/>
                </a:solidFill>
                <a:latin typeface="Times New Roman" panose="02020603050405020304" pitchFamily="18" charset="0"/>
                <a:cs typeface="Times New Roman" panose="02020603050405020304" pitchFamily="18" charset="0"/>
              </a:rPr>
              <a:t>cluster.</a:t>
            </a:r>
            <a:endParaRPr sz="1200">
              <a:latin typeface="Times New Roman" panose="02020603050405020304" pitchFamily="18" charset="0"/>
              <a:cs typeface="Times New Roman" panose="02020603050405020304" pitchFamily="18" charset="0"/>
            </a:endParaRPr>
          </a:p>
        </p:txBody>
      </p:sp>
      <p:pic>
        <p:nvPicPr>
          <p:cNvPr id="5" name="object 5"/>
          <p:cNvPicPr/>
          <p:nvPr/>
        </p:nvPicPr>
        <p:blipFill>
          <a:blip r:embed="rId3" cstate="print"/>
          <a:stretch>
            <a:fillRect/>
          </a:stretch>
        </p:blipFill>
        <p:spPr>
          <a:xfrm>
            <a:off x="4352490" y="2533194"/>
            <a:ext cx="4516264" cy="261030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8979" y="97418"/>
            <a:ext cx="2186940" cy="508473"/>
          </a:xfrm>
          <a:prstGeom prst="rect">
            <a:avLst/>
          </a:prstGeom>
        </p:spPr>
        <p:txBody>
          <a:bodyPr vert="horz" wrap="square" lIns="0" tIns="15875" rIns="0" bIns="0" rtlCol="0">
            <a:spAutoFit/>
          </a:bodyPr>
          <a:lstStyle/>
          <a:p>
            <a:pPr marL="12700">
              <a:lnSpc>
                <a:spcPct val="100000"/>
              </a:lnSpc>
              <a:spcBef>
                <a:spcPts val="125"/>
              </a:spcBef>
            </a:pPr>
            <a:r>
              <a:rPr sz="3200" b="1" i="0" u="sng" spc="-10" dirty="0">
                <a:latin typeface="Times New Roman" panose="02020603050405020304" pitchFamily="18" charset="0"/>
                <a:cs typeface="Times New Roman" panose="02020603050405020304" pitchFamily="18" charset="0"/>
              </a:rPr>
              <a:t>Conclusion</a:t>
            </a:r>
            <a:endParaRPr sz="3200" i="0" u="sng" dirty="0">
              <a:latin typeface="Times New Roman" panose="02020603050405020304" pitchFamily="18" charset="0"/>
              <a:cs typeface="Times New Roman" panose="02020603050405020304" pitchFamily="18" charset="0"/>
            </a:endParaRPr>
          </a:p>
        </p:txBody>
      </p:sp>
      <p:sp>
        <p:nvSpPr>
          <p:cNvPr id="3" name="object 3"/>
          <p:cNvSpPr txBox="1"/>
          <p:nvPr/>
        </p:nvSpPr>
        <p:spPr>
          <a:xfrm>
            <a:off x="152400" y="717558"/>
            <a:ext cx="8839200" cy="4384534"/>
          </a:xfrm>
          <a:prstGeom prst="rect">
            <a:avLst/>
          </a:prstGeom>
        </p:spPr>
        <p:txBody>
          <a:bodyPr vert="horz" wrap="square" lIns="0" tIns="44450" rIns="0" bIns="0" rtlCol="0">
            <a:spAutoFit/>
          </a:bodyPr>
          <a:lstStyle/>
          <a:p>
            <a:pPr marL="351155" indent="-228600" algn="l">
              <a:lnSpc>
                <a:spcPct val="100000"/>
              </a:lnSpc>
              <a:spcBef>
                <a:spcPts val="350"/>
              </a:spcBef>
              <a:buFont typeface="Wingdings" panose="05000000000000000000" pitchFamily="2" charset="2"/>
              <a:buChar char="q"/>
              <a:tabLst>
                <a:tab pos="517525" algn="l"/>
              </a:tabLst>
            </a:pPr>
            <a:r>
              <a:rPr sz="1400" dirty="0">
                <a:solidFill>
                  <a:schemeClr val="tx1"/>
                </a:solidFill>
                <a:latin typeface="Times New Roman" panose="02020603050405020304" pitchFamily="18" charset="0"/>
                <a:cs typeface="Times New Roman" panose="02020603050405020304" pitchFamily="18" charset="0"/>
              </a:rPr>
              <a:t>Director</a:t>
            </a:r>
            <a:r>
              <a:rPr sz="1400" spc="60" dirty="0">
                <a:solidFill>
                  <a:schemeClr val="tx1"/>
                </a:solidFill>
                <a:latin typeface="Times New Roman" panose="02020603050405020304" pitchFamily="18" charset="0"/>
                <a:cs typeface="Times New Roman" panose="02020603050405020304" pitchFamily="18" charset="0"/>
              </a:rPr>
              <a:t> </a:t>
            </a:r>
            <a:r>
              <a:rPr sz="1400" spc="85" dirty="0">
                <a:solidFill>
                  <a:schemeClr val="tx1"/>
                </a:solidFill>
                <a:latin typeface="Times New Roman" panose="02020603050405020304" pitchFamily="18" charset="0"/>
                <a:cs typeface="Times New Roman" panose="02020603050405020304" pitchFamily="18" charset="0"/>
              </a:rPr>
              <a:t>and</a:t>
            </a:r>
            <a:r>
              <a:rPr sz="1400" spc="60" dirty="0">
                <a:solidFill>
                  <a:schemeClr val="tx1"/>
                </a:solidFill>
                <a:latin typeface="Times New Roman" panose="02020603050405020304" pitchFamily="18" charset="0"/>
                <a:cs typeface="Times New Roman" panose="02020603050405020304" pitchFamily="18" charset="0"/>
              </a:rPr>
              <a:t> </a:t>
            </a:r>
            <a:r>
              <a:rPr sz="1400" dirty="0">
                <a:solidFill>
                  <a:schemeClr val="tx1"/>
                </a:solidFill>
                <a:latin typeface="Times New Roman" panose="02020603050405020304" pitchFamily="18" charset="0"/>
                <a:cs typeface="Times New Roman" panose="02020603050405020304" pitchFamily="18" charset="0"/>
              </a:rPr>
              <a:t>cast</a:t>
            </a:r>
            <a:r>
              <a:rPr sz="1400" spc="60" dirty="0">
                <a:solidFill>
                  <a:schemeClr val="tx1"/>
                </a:solidFill>
                <a:latin typeface="Times New Roman" panose="02020603050405020304" pitchFamily="18" charset="0"/>
                <a:cs typeface="Times New Roman" panose="02020603050405020304" pitchFamily="18" charset="0"/>
              </a:rPr>
              <a:t> </a:t>
            </a:r>
            <a:r>
              <a:rPr sz="1400" spc="65" dirty="0">
                <a:solidFill>
                  <a:schemeClr val="tx1"/>
                </a:solidFill>
                <a:latin typeface="Times New Roman" panose="02020603050405020304" pitchFamily="18" charset="0"/>
                <a:cs typeface="Times New Roman" panose="02020603050405020304" pitchFamily="18" charset="0"/>
              </a:rPr>
              <a:t>contains</a:t>
            </a:r>
            <a:r>
              <a:rPr sz="1400" spc="60" dirty="0">
                <a:solidFill>
                  <a:schemeClr val="tx1"/>
                </a:solidFill>
                <a:latin typeface="Times New Roman" panose="02020603050405020304" pitchFamily="18" charset="0"/>
                <a:cs typeface="Times New Roman" panose="02020603050405020304" pitchFamily="18" charset="0"/>
              </a:rPr>
              <a:t> </a:t>
            </a:r>
            <a:r>
              <a:rPr sz="1400" spc="70" dirty="0">
                <a:solidFill>
                  <a:schemeClr val="tx1"/>
                </a:solidFill>
                <a:latin typeface="Times New Roman" panose="02020603050405020304" pitchFamily="18" charset="0"/>
                <a:cs typeface="Times New Roman" panose="02020603050405020304" pitchFamily="18" charset="0"/>
              </a:rPr>
              <a:t>a</a:t>
            </a:r>
            <a:r>
              <a:rPr sz="1400" spc="60" dirty="0">
                <a:solidFill>
                  <a:schemeClr val="tx1"/>
                </a:solidFill>
                <a:latin typeface="Times New Roman" panose="02020603050405020304" pitchFamily="18" charset="0"/>
                <a:cs typeface="Times New Roman" panose="02020603050405020304" pitchFamily="18" charset="0"/>
              </a:rPr>
              <a:t> </a:t>
            </a:r>
            <a:r>
              <a:rPr sz="1400" spc="50" dirty="0">
                <a:solidFill>
                  <a:schemeClr val="tx1"/>
                </a:solidFill>
                <a:latin typeface="Times New Roman" panose="02020603050405020304" pitchFamily="18" charset="0"/>
                <a:cs typeface="Times New Roman" panose="02020603050405020304" pitchFamily="18" charset="0"/>
              </a:rPr>
              <a:t>large</a:t>
            </a:r>
            <a:r>
              <a:rPr sz="1400" spc="60" dirty="0">
                <a:solidFill>
                  <a:schemeClr val="tx1"/>
                </a:solidFill>
                <a:latin typeface="Times New Roman" panose="02020603050405020304" pitchFamily="18" charset="0"/>
                <a:cs typeface="Times New Roman" panose="02020603050405020304" pitchFamily="18" charset="0"/>
              </a:rPr>
              <a:t> </a:t>
            </a:r>
            <a:r>
              <a:rPr sz="1400" spc="90" dirty="0">
                <a:solidFill>
                  <a:schemeClr val="tx1"/>
                </a:solidFill>
                <a:latin typeface="Times New Roman" panose="02020603050405020304" pitchFamily="18" charset="0"/>
                <a:cs typeface="Times New Roman" panose="02020603050405020304" pitchFamily="18" charset="0"/>
              </a:rPr>
              <a:t>number</a:t>
            </a:r>
            <a:r>
              <a:rPr sz="1400" spc="60" dirty="0">
                <a:solidFill>
                  <a:schemeClr val="tx1"/>
                </a:solidFill>
                <a:latin typeface="Times New Roman" panose="02020603050405020304" pitchFamily="18" charset="0"/>
                <a:cs typeface="Times New Roman" panose="02020603050405020304" pitchFamily="18" charset="0"/>
              </a:rPr>
              <a:t> </a:t>
            </a:r>
            <a:r>
              <a:rPr sz="1400" spc="75" dirty="0">
                <a:solidFill>
                  <a:schemeClr val="tx1"/>
                </a:solidFill>
                <a:latin typeface="Times New Roman" panose="02020603050405020304" pitchFamily="18" charset="0"/>
                <a:cs typeface="Times New Roman" panose="02020603050405020304" pitchFamily="18" charset="0"/>
              </a:rPr>
              <a:t>of</a:t>
            </a:r>
            <a:r>
              <a:rPr sz="1400" spc="60" dirty="0">
                <a:solidFill>
                  <a:schemeClr val="tx1"/>
                </a:solidFill>
                <a:latin typeface="Times New Roman" panose="02020603050405020304" pitchFamily="18" charset="0"/>
                <a:cs typeface="Times New Roman" panose="02020603050405020304" pitchFamily="18" charset="0"/>
              </a:rPr>
              <a:t> </a:t>
            </a:r>
            <a:r>
              <a:rPr sz="1400" spc="70" dirty="0">
                <a:solidFill>
                  <a:schemeClr val="tx1"/>
                </a:solidFill>
                <a:latin typeface="Times New Roman" panose="02020603050405020304" pitchFamily="18" charset="0"/>
                <a:cs typeface="Times New Roman" panose="02020603050405020304" pitchFamily="18" charset="0"/>
              </a:rPr>
              <a:t>null</a:t>
            </a:r>
            <a:r>
              <a:rPr sz="1400" spc="60" dirty="0">
                <a:solidFill>
                  <a:schemeClr val="tx1"/>
                </a:solidFill>
                <a:latin typeface="Times New Roman" panose="02020603050405020304" pitchFamily="18" charset="0"/>
                <a:cs typeface="Times New Roman" panose="02020603050405020304" pitchFamily="18" charset="0"/>
              </a:rPr>
              <a:t> </a:t>
            </a:r>
            <a:r>
              <a:rPr sz="1400" spc="70" dirty="0">
                <a:solidFill>
                  <a:schemeClr val="tx1"/>
                </a:solidFill>
                <a:latin typeface="Times New Roman" panose="02020603050405020304" pitchFamily="18" charset="0"/>
                <a:cs typeface="Times New Roman" panose="02020603050405020304" pitchFamily="18" charset="0"/>
              </a:rPr>
              <a:t>values</a:t>
            </a:r>
            <a:r>
              <a:rPr sz="1400" spc="60" dirty="0">
                <a:solidFill>
                  <a:schemeClr val="tx1"/>
                </a:solidFill>
                <a:latin typeface="Times New Roman" panose="02020603050405020304" pitchFamily="18" charset="0"/>
                <a:cs typeface="Times New Roman" panose="02020603050405020304" pitchFamily="18" charset="0"/>
              </a:rPr>
              <a:t> </a:t>
            </a:r>
            <a:r>
              <a:rPr sz="1400" spc="70" dirty="0">
                <a:solidFill>
                  <a:schemeClr val="tx1"/>
                </a:solidFill>
                <a:latin typeface="Times New Roman" panose="02020603050405020304" pitchFamily="18" charset="0"/>
                <a:cs typeface="Times New Roman" panose="02020603050405020304" pitchFamily="18" charset="0"/>
              </a:rPr>
              <a:t>so</a:t>
            </a:r>
            <a:r>
              <a:rPr sz="1400" spc="60" dirty="0">
                <a:solidFill>
                  <a:schemeClr val="tx1"/>
                </a:solidFill>
                <a:latin typeface="Times New Roman" panose="02020603050405020304" pitchFamily="18" charset="0"/>
                <a:cs typeface="Times New Roman" panose="02020603050405020304" pitchFamily="18" charset="0"/>
              </a:rPr>
              <a:t> </a:t>
            </a:r>
            <a:r>
              <a:rPr sz="1400" spc="114" dirty="0">
                <a:solidFill>
                  <a:schemeClr val="tx1"/>
                </a:solidFill>
                <a:latin typeface="Times New Roman" panose="02020603050405020304" pitchFamily="18" charset="0"/>
                <a:cs typeface="Times New Roman" panose="02020603050405020304" pitchFamily="18" charset="0"/>
              </a:rPr>
              <a:t>we</a:t>
            </a:r>
            <a:r>
              <a:rPr sz="1400" spc="60" dirty="0">
                <a:solidFill>
                  <a:schemeClr val="tx1"/>
                </a:solidFill>
                <a:latin typeface="Times New Roman" panose="02020603050405020304" pitchFamily="18" charset="0"/>
                <a:cs typeface="Times New Roman" panose="02020603050405020304" pitchFamily="18" charset="0"/>
              </a:rPr>
              <a:t> </a:t>
            </a:r>
            <a:r>
              <a:rPr sz="1400" spc="75" dirty="0">
                <a:solidFill>
                  <a:schemeClr val="tx1"/>
                </a:solidFill>
                <a:latin typeface="Times New Roman" panose="02020603050405020304" pitchFamily="18" charset="0"/>
                <a:cs typeface="Times New Roman" panose="02020603050405020304" pitchFamily="18" charset="0"/>
              </a:rPr>
              <a:t>will</a:t>
            </a:r>
            <a:r>
              <a:rPr sz="1400" spc="60" dirty="0">
                <a:solidFill>
                  <a:schemeClr val="tx1"/>
                </a:solidFill>
                <a:latin typeface="Times New Roman" panose="02020603050405020304" pitchFamily="18" charset="0"/>
                <a:cs typeface="Times New Roman" panose="02020603050405020304" pitchFamily="18" charset="0"/>
              </a:rPr>
              <a:t> drop </a:t>
            </a:r>
            <a:r>
              <a:rPr sz="1400" spc="70" dirty="0">
                <a:solidFill>
                  <a:schemeClr val="tx1"/>
                </a:solidFill>
                <a:latin typeface="Times New Roman" panose="02020603050405020304" pitchFamily="18" charset="0"/>
                <a:cs typeface="Times New Roman" panose="02020603050405020304" pitchFamily="18" charset="0"/>
              </a:rPr>
              <a:t>these</a:t>
            </a:r>
            <a:r>
              <a:rPr sz="1400" spc="65" dirty="0">
                <a:solidFill>
                  <a:schemeClr val="tx1"/>
                </a:solidFill>
                <a:latin typeface="Times New Roman" panose="02020603050405020304" pitchFamily="18" charset="0"/>
                <a:cs typeface="Times New Roman" panose="02020603050405020304" pitchFamily="18" charset="0"/>
              </a:rPr>
              <a:t> </a:t>
            </a:r>
            <a:r>
              <a:rPr sz="1400" spc="80" dirty="0">
                <a:solidFill>
                  <a:schemeClr val="tx1"/>
                </a:solidFill>
                <a:latin typeface="Times New Roman" panose="02020603050405020304" pitchFamily="18" charset="0"/>
                <a:cs typeface="Times New Roman" panose="02020603050405020304" pitchFamily="18" charset="0"/>
              </a:rPr>
              <a:t>2</a:t>
            </a:r>
            <a:r>
              <a:rPr sz="1400" spc="60" dirty="0">
                <a:solidFill>
                  <a:schemeClr val="tx1"/>
                </a:solidFill>
                <a:latin typeface="Times New Roman" panose="02020603050405020304" pitchFamily="18" charset="0"/>
                <a:cs typeface="Times New Roman" panose="02020603050405020304" pitchFamily="18" charset="0"/>
              </a:rPr>
              <a:t> </a:t>
            </a:r>
            <a:r>
              <a:rPr sz="1400" spc="85" dirty="0">
                <a:solidFill>
                  <a:schemeClr val="tx1"/>
                </a:solidFill>
                <a:latin typeface="Times New Roman" panose="02020603050405020304" pitchFamily="18" charset="0"/>
                <a:cs typeface="Times New Roman" panose="02020603050405020304" pitchFamily="18" charset="0"/>
              </a:rPr>
              <a:t>columns</a:t>
            </a:r>
            <a:r>
              <a:rPr sz="1400" spc="60" dirty="0">
                <a:solidFill>
                  <a:schemeClr val="tx1"/>
                </a:solidFill>
                <a:latin typeface="Times New Roman" panose="02020603050405020304" pitchFamily="18" charset="0"/>
                <a:cs typeface="Times New Roman" panose="02020603050405020304" pitchFamily="18" charset="0"/>
              </a:rPr>
              <a:t> </a:t>
            </a:r>
            <a:r>
              <a:rPr sz="1400" spc="5" dirty="0">
                <a:solidFill>
                  <a:schemeClr val="tx1"/>
                </a:solidFill>
                <a:latin typeface="Times New Roman" panose="02020603050405020304" pitchFamily="18" charset="0"/>
                <a:cs typeface="Times New Roman" panose="02020603050405020304" pitchFamily="18" charset="0"/>
              </a:rPr>
              <a:t>.</a:t>
            </a:r>
            <a:endParaRPr sz="1400" dirty="0">
              <a:solidFill>
                <a:schemeClr val="tx1"/>
              </a:solidFill>
              <a:latin typeface="Times New Roman" panose="02020603050405020304" pitchFamily="18" charset="0"/>
              <a:cs typeface="Times New Roman" panose="02020603050405020304" pitchFamily="18" charset="0"/>
            </a:endParaRPr>
          </a:p>
          <a:p>
            <a:pPr marL="351155" marR="5080" indent="-228600" algn="l">
              <a:spcBef>
                <a:spcPts val="350"/>
              </a:spcBef>
              <a:buFont typeface="Wingdings" panose="05000000000000000000" pitchFamily="2" charset="2"/>
              <a:buChar char="q"/>
              <a:tabLst>
                <a:tab pos="517525" algn="l"/>
              </a:tabLst>
            </a:pPr>
            <a:r>
              <a:rPr sz="1400" dirty="0">
                <a:solidFill>
                  <a:schemeClr val="tx1"/>
                </a:solidFill>
                <a:latin typeface="Times New Roman" panose="02020603050405020304" pitchFamily="18" charset="0"/>
                <a:cs typeface="Times New Roman" panose="02020603050405020304" pitchFamily="18" charset="0"/>
              </a:rPr>
              <a:t>In this dataset there are two types of contents where 30.86% includes TV shows and the remaining 69.14%  carries Movies.</a:t>
            </a:r>
          </a:p>
          <a:p>
            <a:pPr marL="351155" marR="5080" indent="-228600" algn="l">
              <a:spcBef>
                <a:spcPts val="350"/>
              </a:spcBef>
              <a:buClr>
                <a:srgbClr val="144085"/>
              </a:buClr>
              <a:buFont typeface="Wingdings" panose="05000000000000000000" pitchFamily="2" charset="2"/>
              <a:buChar char="q"/>
              <a:tabLst>
                <a:tab pos="517525" algn="l"/>
              </a:tabLst>
            </a:pPr>
            <a:r>
              <a:rPr sz="1400" dirty="0">
                <a:solidFill>
                  <a:schemeClr val="tx1"/>
                </a:solidFill>
                <a:latin typeface="Times New Roman" panose="02020603050405020304" pitchFamily="18" charset="0"/>
                <a:cs typeface="Times New Roman" panose="02020603050405020304" pitchFamily="18" charset="0"/>
              </a:rPr>
              <a:t>We have reached a conclusion from our analysis from the content added over years that Netﬂix is focusing movies and TV shows (Fom 2016 data we get to know that Movies is increased by 80% and TV shows is increased by 73% compare)</a:t>
            </a:r>
            <a:r>
              <a:rPr lang="en-US" sz="1400" dirty="0">
                <a:solidFill>
                  <a:schemeClr val="tx1"/>
                </a:solidFill>
                <a:latin typeface="Times New Roman" panose="02020603050405020304" pitchFamily="18" charset="0"/>
                <a:cs typeface="Times New Roman" panose="02020603050405020304" pitchFamily="18" charset="0"/>
              </a:rPr>
              <a:t>.</a:t>
            </a:r>
          </a:p>
          <a:p>
            <a:pPr marL="351155" marR="5080" indent="-228600" algn="l">
              <a:spcBef>
                <a:spcPts val="350"/>
              </a:spcBef>
              <a:buClr>
                <a:srgbClr val="144085"/>
              </a:buClr>
              <a:buFont typeface="Wingdings" panose="05000000000000000000" pitchFamily="2" charset="2"/>
              <a:buChar char="q"/>
              <a:tabLst>
                <a:tab pos="517525" algn="l"/>
              </a:tabLst>
            </a:pPr>
            <a:r>
              <a:rPr sz="1400" dirty="0">
                <a:solidFill>
                  <a:schemeClr val="tx1"/>
                </a:solidFill>
                <a:latin typeface="Times New Roman" panose="02020603050405020304" pitchFamily="18" charset="0"/>
                <a:cs typeface="Times New Roman" panose="02020603050405020304" pitchFamily="18" charset="0"/>
              </a:rPr>
              <a:t>From the dataset insights we can conclude that the most number of TV Shows released in 2017 and for Movies it is 2020</a:t>
            </a:r>
            <a:r>
              <a:rPr lang="en-US" sz="1400" dirty="0">
                <a:solidFill>
                  <a:schemeClr val="tx1"/>
                </a:solidFill>
                <a:latin typeface="Times New Roman" panose="02020603050405020304" pitchFamily="18" charset="0"/>
                <a:cs typeface="Times New Roman" panose="02020603050405020304" pitchFamily="18" charset="0"/>
              </a:rPr>
              <a:t>.</a:t>
            </a:r>
            <a:endParaRPr sz="1400" dirty="0">
              <a:solidFill>
                <a:schemeClr val="tx1"/>
              </a:solidFill>
              <a:latin typeface="Times New Roman" panose="02020603050405020304" pitchFamily="18" charset="0"/>
              <a:cs typeface="Times New Roman" panose="02020603050405020304" pitchFamily="18" charset="0"/>
            </a:endParaRPr>
          </a:p>
          <a:p>
            <a:pPr marL="351155" marR="6350" indent="-228600" algn="l">
              <a:spcBef>
                <a:spcPts val="350"/>
              </a:spcBef>
              <a:buFont typeface="Wingdings" panose="05000000000000000000" pitchFamily="2" charset="2"/>
              <a:buChar char="q"/>
              <a:tabLst>
                <a:tab pos="517525" algn="l"/>
              </a:tabLst>
            </a:pPr>
            <a:r>
              <a:rPr sz="1400" dirty="0">
                <a:solidFill>
                  <a:schemeClr val="tx1"/>
                </a:solidFill>
                <a:latin typeface="Times New Roman" panose="02020603050405020304" pitchFamily="18" charset="0"/>
                <a:cs typeface="Times New Roman" panose="02020603050405020304" pitchFamily="18" charset="0"/>
              </a:rPr>
              <a:t>On Netﬂix USA has the largest number of contents. And most of the countries preferred to produce movies more than TV shows.</a:t>
            </a:r>
          </a:p>
          <a:p>
            <a:pPr marL="351155" indent="-228600" algn="l">
              <a:spcBef>
                <a:spcPts val="350"/>
              </a:spcBef>
              <a:buFont typeface="Wingdings" panose="05000000000000000000" pitchFamily="2" charset="2"/>
              <a:buChar char="q"/>
              <a:tabLst>
                <a:tab pos="517525" algn="l"/>
              </a:tabLst>
            </a:pPr>
            <a:r>
              <a:rPr sz="1400" dirty="0">
                <a:solidFill>
                  <a:schemeClr val="tx1"/>
                </a:solidFill>
                <a:latin typeface="Times New Roman" panose="02020603050405020304" pitchFamily="18" charset="0"/>
                <a:cs typeface="Times New Roman" panose="02020603050405020304" pitchFamily="18" charset="0"/>
              </a:rPr>
              <a:t>Most of the movies are belonging to 3 categories</a:t>
            </a:r>
            <a:r>
              <a:rPr lang="en-US" sz="1400" dirty="0">
                <a:solidFill>
                  <a:schemeClr val="tx1"/>
                </a:solidFill>
                <a:latin typeface="Times New Roman" panose="02020603050405020304" pitchFamily="18" charset="0"/>
                <a:cs typeface="Times New Roman" panose="02020603050405020304" pitchFamily="18" charset="0"/>
              </a:rPr>
              <a:t>.</a:t>
            </a:r>
            <a:endParaRPr sz="1400" dirty="0">
              <a:solidFill>
                <a:schemeClr val="tx1"/>
              </a:solidFill>
              <a:latin typeface="Times New Roman" panose="02020603050405020304" pitchFamily="18" charset="0"/>
              <a:cs typeface="Times New Roman" panose="02020603050405020304" pitchFamily="18" charset="0"/>
            </a:endParaRPr>
          </a:p>
          <a:p>
            <a:pPr marL="351155" indent="-228600" algn="l">
              <a:spcBef>
                <a:spcPts val="350"/>
              </a:spcBef>
              <a:buFont typeface="Wingdings" panose="05000000000000000000" pitchFamily="2" charset="2"/>
              <a:buChar char="q"/>
              <a:tabLst>
                <a:tab pos="517525" algn="l"/>
              </a:tabLst>
            </a:pPr>
            <a:r>
              <a:rPr sz="1400" dirty="0">
                <a:solidFill>
                  <a:schemeClr val="tx1"/>
                </a:solidFill>
                <a:latin typeface="Times New Roman" panose="02020603050405020304" pitchFamily="18" charset="0"/>
                <a:cs typeface="Times New Roman" panose="02020603050405020304" pitchFamily="18" charset="0"/>
              </a:rPr>
              <a:t>TOP 3 content categories are International movies , dramas , comedies.</a:t>
            </a:r>
          </a:p>
          <a:p>
            <a:pPr marL="351155" marR="6985" indent="-228600" algn="l">
              <a:spcBef>
                <a:spcPts val="350"/>
              </a:spcBef>
              <a:buClr>
                <a:srgbClr val="144085"/>
              </a:buClr>
              <a:buFont typeface="Wingdings" panose="05000000000000000000" pitchFamily="2" charset="2"/>
              <a:buChar char="q"/>
              <a:tabLst>
                <a:tab pos="517525" algn="l"/>
              </a:tabLst>
            </a:pPr>
            <a:r>
              <a:rPr sz="1400" dirty="0">
                <a:solidFill>
                  <a:schemeClr val="tx1"/>
                </a:solidFill>
                <a:latin typeface="Times New Roman" panose="02020603050405020304" pitchFamily="18" charset="0"/>
                <a:cs typeface="Times New Roman" panose="02020603050405020304" pitchFamily="18" charset="0"/>
              </a:rPr>
              <a:t>In text analysis (NLP) I used stop words, removed punctuations , stemming &amp; TF-IDF vectorizer and other functions of NLP.</a:t>
            </a:r>
          </a:p>
          <a:p>
            <a:pPr marL="351155" marR="5080" indent="-228600" algn="l">
              <a:spcBef>
                <a:spcPts val="350"/>
              </a:spcBef>
              <a:buFont typeface="Wingdings" panose="05000000000000000000" pitchFamily="2" charset="2"/>
              <a:buChar char="q"/>
              <a:tabLst>
                <a:tab pos="517525" algn="l"/>
              </a:tabLst>
            </a:pPr>
            <a:r>
              <a:rPr sz="1400" dirty="0">
                <a:solidFill>
                  <a:schemeClr val="tx1"/>
                </a:solidFill>
                <a:latin typeface="Times New Roman" panose="02020603050405020304" pitchFamily="18" charset="0"/>
                <a:cs typeface="Times New Roman" panose="02020603050405020304" pitchFamily="18" charset="0"/>
              </a:rPr>
              <a:t>Applied different clustering models like Kmeans, hierarchical, Agglomerative clustering, DBSCAN on data we got the best cluster arrangements.</a:t>
            </a:r>
          </a:p>
          <a:p>
            <a:pPr marL="351155" marR="1293495" indent="-228600" algn="l">
              <a:spcBef>
                <a:spcPts val="350"/>
              </a:spcBef>
              <a:buFont typeface="Wingdings" panose="05000000000000000000" pitchFamily="2" charset="2"/>
              <a:buChar char="q"/>
              <a:tabLst>
                <a:tab pos="517525" algn="l"/>
              </a:tabLst>
            </a:pPr>
            <a:r>
              <a:rPr sz="1400" dirty="0">
                <a:solidFill>
                  <a:schemeClr val="tx1"/>
                </a:solidFill>
                <a:latin typeface="Times New Roman" panose="02020603050405020304" pitchFamily="18" charset="0"/>
                <a:cs typeface="Times New Roman" panose="02020603050405020304" pitchFamily="18" charset="0"/>
              </a:rPr>
              <a:t>By applying different clustering algorithms to our dataset .we get the optimal number of cluster is equal to</a:t>
            </a:r>
            <a:r>
              <a:rPr lang="en-US" sz="1400" dirty="0">
                <a:solidFill>
                  <a:schemeClr val="tx1"/>
                </a:solidFill>
                <a:latin typeface="Times New Roman" panose="02020603050405020304" pitchFamily="18" charset="0"/>
                <a:cs typeface="Times New Roman" panose="02020603050405020304" pitchFamily="18" charset="0"/>
              </a:rPr>
              <a:t> </a:t>
            </a:r>
            <a:r>
              <a:rPr sz="1400" dirty="0">
                <a:solidFill>
                  <a:schemeClr val="tx1"/>
                </a:solidFill>
                <a:latin typeface="Times New Roman" panose="02020603050405020304" pitchFamily="18" charset="0"/>
                <a:cs typeface="Times New Roman" panose="02020603050405020304" pitchFamily="18" charset="0"/>
              </a:rPr>
              <a:t>3</a:t>
            </a:r>
            <a:r>
              <a:rPr lang="en-US" sz="1400" dirty="0">
                <a:solidFill>
                  <a:schemeClr val="tx1"/>
                </a:solidFill>
                <a:latin typeface="Times New Roman" panose="02020603050405020304" pitchFamily="18" charset="0"/>
                <a:cs typeface="Times New Roman" panose="02020603050405020304" pitchFamily="18" charset="0"/>
              </a:rPr>
              <a:t>.</a:t>
            </a:r>
            <a:endParaRPr sz="1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200150"/>
            <a:ext cx="5029200" cy="26136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16" y="-117519"/>
            <a:ext cx="9104258" cy="922854"/>
          </a:xfrm>
          <a:prstGeom prst="rect">
            <a:avLst/>
          </a:prstGeom>
        </p:spPr>
        <p:txBody>
          <a:bodyPr vert="horz" wrap="square" lIns="0" tIns="121449" rIns="0" bIns="0" rtlCol="0">
            <a:spAutoFit/>
          </a:bodyPr>
          <a:lstStyle/>
          <a:p>
            <a:pPr marL="1268095">
              <a:lnSpc>
                <a:spcPct val="100000"/>
              </a:lnSpc>
              <a:spcBef>
                <a:spcPts val="100"/>
              </a:spcBef>
            </a:pPr>
            <a:r>
              <a:rPr sz="5200" b="1" i="0" u="sng" spc="204" dirty="0">
                <a:latin typeface="Times New Roman" panose="02020603050405020304" pitchFamily="18" charset="0"/>
                <a:cs typeface="Times New Roman" panose="02020603050405020304" pitchFamily="18" charset="0"/>
              </a:rPr>
              <a:t>Problem</a:t>
            </a:r>
            <a:r>
              <a:rPr sz="5200" b="1" i="0" u="sng" spc="90" dirty="0">
                <a:latin typeface="Times New Roman" panose="02020603050405020304" pitchFamily="18" charset="0"/>
                <a:cs typeface="Times New Roman" panose="02020603050405020304" pitchFamily="18" charset="0"/>
              </a:rPr>
              <a:t> </a:t>
            </a:r>
            <a:r>
              <a:rPr sz="5200" b="1" i="0" u="sng" spc="260" dirty="0">
                <a:latin typeface="Times New Roman" panose="02020603050405020304" pitchFamily="18" charset="0"/>
                <a:cs typeface="Times New Roman" panose="02020603050405020304" pitchFamily="18" charset="0"/>
              </a:rPr>
              <a:t>Statement</a:t>
            </a:r>
            <a:endParaRPr sz="5200" u="sng"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12700" marR="10160" algn="just">
              <a:lnSpc>
                <a:spcPct val="135700"/>
              </a:lnSpc>
              <a:spcBef>
                <a:spcPts val="100"/>
              </a:spcBef>
            </a:pPr>
            <a:r>
              <a:rPr dirty="0">
                <a:latin typeface="Times New Roman" panose="02020603050405020304" pitchFamily="18" charset="0"/>
                <a:cs typeface="Times New Roman" panose="02020603050405020304" pitchFamily="18" charset="0"/>
              </a:rPr>
              <a:t>This</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dataset</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consists</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tv</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shows</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movies</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available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on</a:t>
            </a:r>
            <a:r>
              <a:rPr spc="-10" dirty="0">
                <a:latin typeface="Times New Roman" panose="02020603050405020304" pitchFamily="18" charset="0"/>
                <a:cs typeface="Times New Roman" panose="02020603050405020304" pitchFamily="18" charset="0"/>
              </a:rPr>
              <a:t> Netﬂix </a:t>
            </a:r>
            <a:r>
              <a:rPr dirty="0">
                <a:latin typeface="Times New Roman" panose="02020603050405020304" pitchFamily="18" charset="0"/>
                <a:cs typeface="Times New Roman" panose="02020603050405020304" pitchFamily="18" charset="0"/>
              </a:rPr>
              <a:t>as</a:t>
            </a:r>
            <a:r>
              <a:rPr spc="2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2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2019.</a:t>
            </a:r>
            <a:r>
              <a:rPr spc="2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2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dataset</a:t>
            </a:r>
            <a:r>
              <a:rPr spc="254"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is</a:t>
            </a:r>
            <a:r>
              <a:rPr spc="2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collected</a:t>
            </a:r>
            <a:r>
              <a:rPr spc="254"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from</a:t>
            </a:r>
            <a:r>
              <a:rPr spc="2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Flixable</a:t>
            </a:r>
            <a:r>
              <a:rPr spc="254"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which</a:t>
            </a:r>
            <a:r>
              <a:rPr spc="2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is</a:t>
            </a:r>
            <a:r>
              <a:rPr spc="250" dirty="0">
                <a:latin typeface="Times New Roman" panose="02020603050405020304" pitchFamily="18" charset="0"/>
                <a:cs typeface="Times New Roman" panose="02020603050405020304" pitchFamily="18" charset="0"/>
              </a:rPr>
              <a:t> </a:t>
            </a:r>
            <a:r>
              <a:rPr spc="-50" dirty="0">
                <a:latin typeface="Times New Roman" panose="02020603050405020304" pitchFamily="18" charset="0"/>
                <a:cs typeface="Times New Roman" panose="02020603050405020304" pitchFamily="18" charset="0"/>
              </a:rPr>
              <a:t>a </a:t>
            </a:r>
            <a:r>
              <a:rPr dirty="0">
                <a:latin typeface="Times New Roman" panose="02020603050405020304" pitchFamily="18" charset="0"/>
                <a:cs typeface="Times New Roman" panose="02020603050405020304" pitchFamily="18" charset="0"/>
              </a:rPr>
              <a:t>third-party</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Netﬂix</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search</a:t>
            </a:r>
            <a:r>
              <a:rPr spc="-10" dirty="0">
                <a:latin typeface="Times New Roman" panose="02020603050405020304" pitchFamily="18" charset="0"/>
                <a:cs typeface="Times New Roman" panose="02020603050405020304" pitchFamily="18" charset="0"/>
              </a:rPr>
              <a:t> engine.</a:t>
            </a:r>
          </a:p>
          <a:p>
            <a:pPr marL="12700" marR="5080" algn="just">
              <a:lnSpc>
                <a:spcPct val="135700"/>
              </a:lnSpc>
            </a:pPr>
            <a:r>
              <a:rPr dirty="0">
                <a:latin typeface="Times New Roman" panose="02020603050405020304" pitchFamily="18" charset="0"/>
                <a:cs typeface="Times New Roman" panose="02020603050405020304" pitchFamily="18" charset="0"/>
              </a:rPr>
              <a:t>In</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2018,</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they</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released</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interesting</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report</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which</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shows</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that</a:t>
            </a:r>
            <a:r>
              <a:rPr spc="25"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the </a:t>
            </a:r>
            <a:r>
              <a:rPr dirty="0">
                <a:latin typeface="Times New Roman" panose="02020603050405020304" pitchFamily="18" charset="0"/>
                <a:cs typeface="Times New Roman" panose="02020603050405020304" pitchFamily="18" charset="0"/>
              </a:rPr>
              <a:t>number</a:t>
            </a:r>
            <a:r>
              <a:rPr spc="1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1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TV</a:t>
            </a:r>
            <a:r>
              <a:rPr spc="1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shows</a:t>
            </a:r>
            <a:r>
              <a:rPr spc="1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on</a:t>
            </a:r>
            <a:r>
              <a:rPr spc="1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Netﬂix</a:t>
            </a:r>
            <a:r>
              <a:rPr spc="1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has</a:t>
            </a:r>
            <a:r>
              <a:rPr spc="1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nearly</a:t>
            </a:r>
            <a:r>
              <a:rPr spc="1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tripled</a:t>
            </a:r>
            <a:r>
              <a:rPr spc="1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since</a:t>
            </a:r>
            <a:r>
              <a:rPr spc="17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2010. </a:t>
            </a:r>
            <a:r>
              <a:rPr dirty="0">
                <a:latin typeface="Times New Roman" panose="02020603050405020304" pitchFamily="18" charset="0"/>
                <a:cs typeface="Times New Roman" panose="02020603050405020304" pitchFamily="18" charset="0"/>
              </a:rPr>
              <a:t>The</a:t>
            </a:r>
            <a:r>
              <a:rPr spc="3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streaming</a:t>
            </a:r>
            <a:r>
              <a:rPr spc="3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service’s</a:t>
            </a:r>
            <a:r>
              <a:rPr spc="3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number</a:t>
            </a:r>
            <a:r>
              <a:rPr spc="3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3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movies</a:t>
            </a:r>
            <a:r>
              <a:rPr spc="3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has</a:t>
            </a:r>
            <a:r>
              <a:rPr spc="3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decreased</a:t>
            </a:r>
            <a:r>
              <a:rPr spc="330"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by </a:t>
            </a:r>
            <a:r>
              <a:rPr dirty="0">
                <a:latin typeface="Times New Roman" panose="02020603050405020304" pitchFamily="18" charset="0"/>
                <a:cs typeface="Times New Roman" panose="02020603050405020304" pitchFamily="18" charset="0"/>
              </a:rPr>
              <a:t>more</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than</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2,000</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titles</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since</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2010,</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while</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number</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TV</a:t>
            </a:r>
            <a:r>
              <a:rPr spc="2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shows </a:t>
            </a:r>
            <a:r>
              <a:rPr dirty="0">
                <a:latin typeface="Times New Roman" panose="02020603050405020304" pitchFamily="18" charset="0"/>
                <a:cs typeface="Times New Roman" panose="02020603050405020304" pitchFamily="18" charset="0"/>
              </a:rPr>
              <a:t>has</a:t>
            </a:r>
            <a:r>
              <a:rPr spc="6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nearly</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tripled.</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a:t>
            </a:r>
            <a:r>
              <a:rPr spc="7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will</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be</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interesting</a:t>
            </a:r>
            <a:r>
              <a:rPr spc="7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to</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explore</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what</a:t>
            </a:r>
            <a:r>
              <a:rPr spc="7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all</a:t>
            </a:r>
            <a:r>
              <a:rPr spc="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other </a:t>
            </a:r>
            <a:r>
              <a:rPr dirty="0">
                <a:latin typeface="Times New Roman" panose="02020603050405020304" pitchFamily="18" charset="0"/>
                <a:cs typeface="Times New Roman" panose="02020603050405020304" pitchFamily="18" charset="0"/>
              </a:rPr>
              <a:t>insights can be obtained from the same </a:t>
            </a:r>
            <a:r>
              <a:rPr spc="-10" dirty="0">
                <a:latin typeface="Times New Roman" panose="02020603050405020304" pitchFamily="18" charset="0"/>
                <a:cs typeface="Times New Roman" panose="02020603050405020304" pitchFamily="18" charset="0"/>
              </a:rPr>
              <a:t>dataset.</a:t>
            </a:r>
          </a:p>
        </p:txBody>
      </p:sp>
      <p:pic>
        <p:nvPicPr>
          <p:cNvPr id="6" name="Picture 5">
            <a:extLst>
              <a:ext uri="{FF2B5EF4-FFF2-40B4-BE49-F238E27FC236}">
                <a16:creationId xmlns:a16="http://schemas.microsoft.com/office/drawing/2014/main" id="{AFCCE08E-5680-249D-69BD-CB9517DA8F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1177017"/>
            <a:ext cx="2946199" cy="29461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599" y="-72732"/>
            <a:ext cx="4712851" cy="726440"/>
          </a:xfrm>
          <a:prstGeom prst="rect">
            <a:avLst/>
          </a:prstGeom>
        </p:spPr>
        <p:txBody>
          <a:bodyPr vert="horz" wrap="square" lIns="0" tIns="12700" rIns="0" bIns="0" rtlCol="0">
            <a:spAutoFit/>
          </a:bodyPr>
          <a:lstStyle/>
          <a:p>
            <a:pPr marL="12700">
              <a:lnSpc>
                <a:spcPct val="100000"/>
              </a:lnSpc>
              <a:spcBef>
                <a:spcPts val="100"/>
              </a:spcBef>
            </a:pPr>
            <a:r>
              <a:rPr sz="4600" i="0" u="sng" dirty="0">
                <a:latin typeface="Times New Roman" panose="02020603050405020304" pitchFamily="18" charset="0"/>
                <a:cs typeface="Times New Roman" panose="02020603050405020304" pitchFamily="18" charset="0"/>
              </a:rPr>
              <a:t>Data</a:t>
            </a:r>
            <a:r>
              <a:rPr sz="4600" i="0" u="sng" spc="-30" dirty="0">
                <a:latin typeface="Times New Roman" panose="02020603050405020304" pitchFamily="18" charset="0"/>
                <a:cs typeface="Times New Roman" panose="02020603050405020304" pitchFamily="18" charset="0"/>
              </a:rPr>
              <a:t> </a:t>
            </a:r>
            <a:r>
              <a:rPr sz="4600" i="0" u="sng" spc="-10" dirty="0" smtClean="0">
                <a:latin typeface="Times New Roman" panose="02020603050405020304" pitchFamily="18" charset="0"/>
                <a:cs typeface="Times New Roman" panose="02020603050405020304" pitchFamily="18" charset="0"/>
              </a:rPr>
              <a:t>Summar</a:t>
            </a:r>
            <a:r>
              <a:rPr lang="en-US" sz="4600" i="0" u="sng" spc="-10" dirty="0" smtClean="0">
                <a:latin typeface="Times New Roman" panose="02020603050405020304" pitchFamily="18" charset="0"/>
                <a:cs typeface="Times New Roman" panose="02020603050405020304" pitchFamily="18" charset="0"/>
              </a:rPr>
              <a:t>y</a:t>
            </a:r>
            <a:endParaRPr sz="4600" i="0" u="sng" dirty="0">
              <a:latin typeface="Times New Roman" panose="02020603050405020304" pitchFamily="18" charset="0"/>
              <a:cs typeface="Times New Roman" panose="02020603050405020304" pitchFamily="18" charset="0"/>
            </a:endParaRPr>
          </a:p>
        </p:txBody>
      </p:sp>
      <p:sp>
        <p:nvSpPr>
          <p:cNvPr id="3" name="object 3"/>
          <p:cNvSpPr/>
          <p:nvPr/>
        </p:nvSpPr>
        <p:spPr>
          <a:xfrm>
            <a:off x="673525" y="595800"/>
            <a:ext cx="3557904" cy="335280"/>
          </a:xfrm>
          <a:custGeom>
            <a:avLst/>
            <a:gdLst/>
            <a:ahLst/>
            <a:cxnLst/>
            <a:rect l="l" t="t" r="r" b="b"/>
            <a:pathLst>
              <a:path w="3557904" h="335280">
                <a:moveTo>
                  <a:pt x="3557628" y="335279"/>
                </a:moveTo>
                <a:lnTo>
                  <a:pt x="0" y="335279"/>
                </a:lnTo>
                <a:lnTo>
                  <a:pt x="0" y="0"/>
                </a:lnTo>
                <a:lnTo>
                  <a:pt x="3557628" y="0"/>
                </a:lnTo>
                <a:lnTo>
                  <a:pt x="3557628" y="335279"/>
                </a:lnTo>
                <a:close/>
              </a:path>
            </a:pathLst>
          </a:custGeom>
          <a:solidFill>
            <a:srgbClr val="FFFFFF"/>
          </a:solidFill>
        </p:spPr>
        <p:txBody>
          <a:bodyPr wrap="square" lIns="0" tIns="0" rIns="0" bIns="0" rtlCol="0"/>
          <a:lstStyle/>
          <a:p>
            <a:endParaRPr/>
          </a:p>
        </p:txBody>
      </p:sp>
      <p:sp>
        <p:nvSpPr>
          <p:cNvPr id="4" name="object 4"/>
          <p:cNvSpPr txBox="1"/>
          <p:nvPr/>
        </p:nvSpPr>
        <p:spPr>
          <a:xfrm>
            <a:off x="263496" y="531284"/>
            <a:ext cx="5332095" cy="4508927"/>
          </a:xfrm>
          <a:prstGeom prst="rect">
            <a:avLst/>
          </a:prstGeom>
        </p:spPr>
        <p:txBody>
          <a:bodyPr vert="horz" wrap="square" lIns="0" tIns="66040" rIns="0" bIns="0" rtlCol="0">
            <a:spAutoFit/>
          </a:bodyPr>
          <a:lstStyle/>
          <a:p>
            <a:pPr marL="409575" indent="-397510">
              <a:lnSpc>
                <a:spcPct val="100000"/>
              </a:lnSpc>
              <a:spcBef>
                <a:spcPts val="520"/>
              </a:spcBef>
              <a:buSzPct val="104761"/>
              <a:buFont typeface="Arial"/>
              <a:buChar char="●"/>
              <a:tabLst>
                <a:tab pos="409575" algn="l"/>
                <a:tab pos="410209" algn="l"/>
              </a:tabLst>
            </a:pPr>
            <a:r>
              <a:rPr sz="2100" b="1" spc="145" dirty="0">
                <a:solidFill>
                  <a:srgbClr val="731B47"/>
                </a:solidFill>
                <a:latin typeface="Times New Roman" panose="02020603050405020304" pitchFamily="18" charset="0"/>
                <a:cs typeface="Times New Roman" panose="02020603050405020304" pitchFamily="18" charset="0"/>
              </a:rPr>
              <a:t>show_id</a:t>
            </a:r>
            <a:r>
              <a:rPr sz="2100" b="1" spc="50" dirty="0">
                <a:solidFill>
                  <a:srgbClr val="731B47"/>
                </a:solidFill>
                <a:latin typeface="Times New Roman" panose="02020603050405020304" pitchFamily="18" charset="0"/>
                <a:cs typeface="Times New Roman" panose="02020603050405020304" pitchFamily="18" charset="0"/>
              </a:rPr>
              <a:t> </a:t>
            </a:r>
            <a:r>
              <a:rPr sz="2100" b="1" dirty="0">
                <a:solidFill>
                  <a:srgbClr val="731B47"/>
                </a:solidFill>
                <a:latin typeface="Times New Roman" panose="02020603050405020304" pitchFamily="18" charset="0"/>
                <a:cs typeface="Times New Roman" panose="02020603050405020304" pitchFamily="18" charset="0"/>
              </a:rPr>
              <a:t>:</a:t>
            </a:r>
            <a:r>
              <a:rPr sz="2100" b="1" spc="55" dirty="0">
                <a:solidFill>
                  <a:srgbClr val="731B47"/>
                </a:solidFill>
                <a:latin typeface="Times New Roman" panose="02020603050405020304" pitchFamily="18" charset="0"/>
                <a:cs typeface="Times New Roman" panose="02020603050405020304" pitchFamily="18" charset="0"/>
              </a:rPr>
              <a:t> </a:t>
            </a:r>
            <a:r>
              <a:rPr sz="1100" dirty="0">
                <a:latin typeface="Times New Roman" panose="02020603050405020304" pitchFamily="18" charset="0"/>
                <a:cs typeface="Times New Roman" panose="02020603050405020304" pitchFamily="18" charset="0"/>
              </a:rPr>
              <a:t>Unique</a:t>
            </a:r>
            <a:r>
              <a:rPr sz="1100" spc="-15" dirty="0">
                <a:latin typeface="Times New Roman" panose="02020603050405020304" pitchFamily="18" charset="0"/>
                <a:cs typeface="Times New Roman" panose="02020603050405020304" pitchFamily="18" charset="0"/>
              </a:rPr>
              <a:t> </a:t>
            </a:r>
            <a:r>
              <a:rPr sz="1100" dirty="0">
                <a:latin typeface="Times New Roman" panose="02020603050405020304" pitchFamily="18" charset="0"/>
                <a:cs typeface="Times New Roman" panose="02020603050405020304" pitchFamily="18" charset="0"/>
              </a:rPr>
              <a:t>ID</a:t>
            </a:r>
            <a:r>
              <a:rPr sz="1100" spc="-15" dirty="0">
                <a:latin typeface="Times New Roman" panose="02020603050405020304" pitchFamily="18" charset="0"/>
                <a:cs typeface="Times New Roman" panose="02020603050405020304" pitchFamily="18" charset="0"/>
              </a:rPr>
              <a:t> </a:t>
            </a:r>
            <a:r>
              <a:rPr sz="1100" dirty="0">
                <a:latin typeface="Times New Roman" panose="02020603050405020304" pitchFamily="18" charset="0"/>
                <a:cs typeface="Times New Roman" panose="02020603050405020304" pitchFamily="18" charset="0"/>
              </a:rPr>
              <a:t>for</a:t>
            </a:r>
            <a:r>
              <a:rPr sz="1100" spc="-15" dirty="0">
                <a:latin typeface="Times New Roman" panose="02020603050405020304" pitchFamily="18" charset="0"/>
                <a:cs typeface="Times New Roman" panose="02020603050405020304" pitchFamily="18" charset="0"/>
              </a:rPr>
              <a:t> </a:t>
            </a:r>
            <a:r>
              <a:rPr sz="1100" dirty="0">
                <a:latin typeface="Times New Roman" panose="02020603050405020304" pitchFamily="18" charset="0"/>
                <a:cs typeface="Times New Roman" panose="02020603050405020304" pitchFamily="18" charset="0"/>
              </a:rPr>
              <a:t>every</a:t>
            </a:r>
            <a:r>
              <a:rPr sz="1100" spc="-15" dirty="0">
                <a:latin typeface="Times New Roman" panose="02020603050405020304" pitchFamily="18" charset="0"/>
                <a:cs typeface="Times New Roman" panose="02020603050405020304" pitchFamily="18" charset="0"/>
              </a:rPr>
              <a:t> </a:t>
            </a:r>
            <a:r>
              <a:rPr sz="1100" dirty="0">
                <a:latin typeface="Times New Roman" panose="02020603050405020304" pitchFamily="18" charset="0"/>
                <a:cs typeface="Times New Roman" panose="02020603050405020304" pitchFamily="18" charset="0"/>
              </a:rPr>
              <a:t>Movie</a:t>
            </a:r>
            <a:r>
              <a:rPr sz="1100" spc="-10" dirty="0">
                <a:latin typeface="Times New Roman" panose="02020603050405020304" pitchFamily="18" charset="0"/>
                <a:cs typeface="Times New Roman" panose="02020603050405020304" pitchFamily="18" charset="0"/>
              </a:rPr>
              <a:t> </a:t>
            </a:r>
            <a:r>
              <a:rPr sz="1100" dirty="0">
                <a:latin typeface="Times New Roman" panose="02020603050405020304" pitchFamily="18" charset="0"/>
                <a:cs typeface="Times New Roman" panose="02020603050405020304" pitchFamily="18" charset="0"/>
              </a:rPr>
              <a:t>/</a:t>
            </a:r>
            <a:r>
              <a:rPr sz="1100" spc="-15" dirty="0">
                <a:latin typeface="Times New Roman" panose="02020603050405020304" pitchFamily="18" charset="0"/>
                <a:cs typeface="Times New Roman" panose="02020603050405020304" pitchFamily="18" charset="0"/>
              </a:rPr>
              <a:t> </a:t>
            </a:r>
            <a:r>
              <a:rPr sz="1100" spc="-30" dirty="0">
                <a:latin typeface="Times New Roman" panose="02020603050405020304" pitchFamily="18" charset="0"/>
                <a:cs typeface="Times New Roman" panose="02020603050405020304" pitchFamily="18" charset="0"/>
              </a:rPr>
              <a:t>Tv</a:t>
            </a:r>
            <a:r>
              <a:rPr sz="1100" spc="-15" dirty="0">
                <a:latin typeface="Times New Roman" panose="02020603050405020304" pitchFamily="18" charset="0"/>
                <a:cs typeface="Times New Roman" panose="02020603050405020304" pitchFamily="18" charset="0"/>
              </a:rPr>
              <a:t> </a:t>
            </a:r>
            <a:r>
              <a:rPr sz="1100" spc="-20" dirty="0">
                <a:latin typeface="Times New Roman" panose="02020603050405020304" pitchFamily="18" charset="0"/>
                <a:cs typeface="Times New Roman" panose="02020603050405020304" pitchFamily="18" charset="0"/>
              </a:rPr>
              <a:t>Show</a:t>
            </a:r>
            <a:endParaRPr sz="1100" dirty="0">
              <a:latin typeface="Times New Roman" panose="02020603050405020304" pitchFamily="18" charset="0"/>
              <a:cs typeface="Times New Roman" panose="02020603050405020304" pitchFamily="18" charset="0"/>
            </a:endParaRPr>
          </a:p>
          <a:p>
            <a:pPr marL="409575" indent="-389890">
              <a:lnSpc>
                <a:spcPct val="100000"/>
              </a:lnSpc>
              <a:spcBef>
                <a:spcPts val="420"/>
              </a:spcBef>
              <a:buFont typeface="Arial"/>
              <a:buChar char="●"/>
              <a:tabLst>
                <a:tab pos="409575" algn="l"/>
                <a:tab pos="410209" algn="l"/>
              </a:tabLst>
            </a:pPr>
            <a:r>
              <a:rPr sz="2100" b="1" dirty="0">
                <a:solidFill>
                  <a:srgbClr val="731B47"/>
                </a:solidFill>
                <a:latin typeface="Times New Roman" panose="02020603050405020304" pitchFamily="18" charset="0"/>
                <a:cs typeface="Times New Roman" panose="02020603050405020304" pitchFamily="18" charset="0"/>
              </a:rPr>
              <a:t>type</a:t>
            </a:r>
            <a:r>
              <a:rPr sz="2100" b="1" spc="70" dirty="0">
                <a:solidFill>
                  <a:srgbClr val="731B47"/>
                </a:solidFill>
                <a:latin typeface="Times New Roman" panose="02020603050405020304" pitchFamily="18" charset="0"/>
                <a:cs typeface="Times New Roman" panose="02020603050405020304" pitchFamily="18" charset="0"/>
              </a:rPr>
              <a:t> </a:t>
            </a:r>
            <a:r>
              <a:rPr sz="2100" b="1" dirty="0">
                <a:solidFill>
                  <a:srgbClr val="731B47"/>
                </a:solidFill>
                <a:latin typeface="Times New Roman" panose="02020603050405020304" pitchFamily="18" charset="0"/>
                <a:cs typeface="Times New Roman" panose="02020603050405020304" pitchFamily="18" charset="0"/>
              </a:rPr>
              <a:t>:</a:t>
            </a:r>
            <a:r>
              <a:rPr sz="2100" b="1" spc="75" dirty="0">
                <a:solidFill>
                  <a:srgbClr val="731B47"/>
                </a:solidFill>
                <a:latin typeface="Times New Roman" panose="02020603050405020304" pitchFamily="18" charset="0"/>
                <a:cs typeface="Times New Roman" panose="02020603050405020304" pitchFamily="18" charset="0"/>
              </a:rPr>
              <a:t> </a:t>
            </a:r>
            <a:r>
              <a:rPr sz="1100" spc="65" dirty="0">
                <a:latin typeface="Times New Roman" panose="02020603050405020304" pitchFamily="18" charset="0"/>
                <a:cs typeface="Times New Roman" panose="02020603050405020304" pitchFamily="18" charset="0"/>
              </a:rPr>
              <a:t>A</a:t>
            </a:r>
            <a:r>
              <a:rPr sz="1100" dirty="0">
                <a:latin typeface="Times New Roman" panose="02020603050405020304" pitchFamily="18" charset="0"/>
                <a:cs typeface="Times New Roman" panose="02020603050405020304" pitchFamily="18" charset="0"/>
              </a:rPr>
              <a:t> Movie</a:t>
            </a:r>
            <a:r>
              <a:rPr sz="1100" spc="-5" dirty="0">
                <a:latin typeface="Times New Roman" panose="02020603050405020304" pitchFamily="18" charset="0"/>
                <a:cs typeface="Times New Roman" panose="02020603050405020304" pitchFamily="18" charset="0"/>
              </a:rPr>
              <a:t> </a:t>
            </a:r>
            <a:r>
              <a:rPr sz="1100" dirty="0">
                <a:latin typeface="Times New Roman" panose="02020603050405020304" pitchFamily="18" charset="0"/>
                <a:cs typeface="Times New Roman" panose="02020603050405020304" pitchFamily="18" charset="0"/>
              </a:rPr>
              <a:t>or</a:t>
            </a:r>
            <a:r>
              <a:rPr sz="1100" spc="-5" dirty="0">
                <a:latin typeface="Times New Roman" panose="02020603050405020304" pitchFamily="18" charset="0"/>
                <a:cs typeface="Times New Roman" panose="02020603050405020304" pitchFamily="18" charset="0"/>
              </a:rPr>
              <a:t> </a:t>
            </a:r>
            <a:r>
              <a:rPr sz="1100" dirty="0">
                <a:latin typeface="Times New Roman" panose="02020603050405020304" pitchFamily="18" charset="0"/>
                <a:cs typeface="Times New Roman" panose="02020603050405020304" pitchFamily="18" charset="0"/>
              </a:rPr>
              <a:t>TV </a:t>
            </a:r>
            <a:r>
              <a:rPr sz="1100" spc="-20" dirty="0">
                <a:latin typeface="Times New Roman" panose="02020603050405020304" pitchFamily="18" charset="0"/>
                <a:cs typeface="Times New Roman" panose="02020603050405020304" pitchFamily="18" charset="0"/>
              </a:rPr>
              <a:t>Show</a:t>
            </a:r>
            <a:endParaRPr sz="1100" dirty="0">
              <a:latin typeface="Times New Roman" panose="02020603050405020304" pitchFamily="18" charset="0"/>
              <a:cs typeface="Times New Roman" panose="02020603050405020304" pitchFamily="18" charset="0"/>
            </a:endParaRPr>
          </a:p>
          <a:p>
            <a:pPr marL="409575" indent="-389890">
              <a:lnSpc>
                <a:spcPct val="100000"/>
              </a:lnSpc>
              <a:spcBef>
                <a:spcPts val="375"/>
              </a:spcBef>
              <a:buFont typeface="Arial"/>
              <a:buChar char="●"/>
              <a:tabLst>
                <a:tab pos="409575" algn="l"/>
                <a:tab pos="410209" algn="l"/>
              </a:tabLst>
            </a:pPr>
            <a:r>
              <a:rPr sz="2100" b="1" dirty="0">
                <a:solidFill>
                  <a:srgbClr val="731B47"/>
                </a:solidFill>
                <a:latin typeface="Times New Roman" panose="02020603050405020304" pitchFamily="18" charset="0"/>
                <a:cs typeface="Times New Roman" panose="02020603050405020304" pitchFamily="18" charset="0"/>
              </a:rPr>
              <a:t>title</a:t>
            </a:r>
            <a:r>
              <a:rPr sz="2100" b="1" spc="85" dirty="0">
                <a:solidFill>
                  <a:srgbClr val="731B47"/>
                </a:solidFill>
                <a:latin typeface="Times New Roman" panose="02020603050405020304" pitchFamily="18" charset="0"/>
                <a:cs typeface="Times New Roman" panose="02020603050405020304" pitchFamily="18" charset="0"/>
              </a:rPr>
              <a:t> </a:t>
            </a:r>
            <a:r>
              <a:rPr sz="2100" b="1" dirty="0">
                <a:solidFill>
                  <a:srgbClr val="731B47"/>
                </a:solidFill>
                <a:latin typeface="Times New Roman" panose="02020603050405020304" pitchFamily="18" charset="0"/>
                <a:cs typeface="Times New Roman" panose="02020603050405020304" pitchFamily="18" charset="0"/>
              </a:rPr>
              <a:t>:</a:t>
            </a:r>
            <a:r>
              <a:rPr sz="2100" b="1" spc="85" dirty="0">
                <a:solidFill>
                  <a:srgbClr val="731B47"/>
                </a:solidFill>
                <a:latin typeface="Times New Roman" panose="02020603050405020304" pitchFamily="18" charset="0"/>
                <a:cs typeface="Times New Roman" panose="02020603050405020304" pitchFamily="18" charset="0"/>
              </a:rPr>
              <a:t> </a:t>
            </a:r>
            <a:r>
              <a:rPr sz="1200" dirty="0">
                <a:latin typeface="Times New Roman" panose="02020603050405020304" pitchFamily="18" charset="0"/>
                <a:cs typeface="Times New Roman" panose="02020603050405020304" pitchFamily="18" charset="0"/>
              </a:rPr>
              <a:t>Title</a:t>
            </a:r>
            <a:r>
              <a:rPr sz="1200" spc="5" dirty="0">
                <a:latin typeface="Times New Roman" panose="02020603050405020304" pitchFamily="18" charset="0"/>
                <a:cs typeface="Times New Roman" panose="02020603050405020304" pitchFamily="18" charset="0"/>
              </a:rPr>
              <a:t> </a:t>
            </a:r>
            <a:r>
              <a:rPr sz="1200" dirty="0">
                <a:latin typeface="Times New Roman" panose="02020603050405020304" pitchFamily="18" charset="0"/>
                <a:cs typeface="Times New Roman" panose="02020603050405020304" pitchFamily="18" charset="0"/>
              </a:rPr>
              <a:t>of</a:t>
            </a:r>
            <a:r>
              <a:rPr sz="1200" spc="5" dirty="0">
                <a:latin typeface="Times New Roman" panose="02020603050405020304" pitchFamily="18" charset="0"/>
                <a:cs typeface="Times New Roman" panose="02020603050405020304" pitchFamily="18" charset="0"/>
              </a:rPr>
              <a:t> </a:t>
            </a:r>
            <a:r>
              <a:rPr sz="1200" dirty="0">
                <a:latin typeface="Times New Roman" panose="02020603050405020304" pitchFamily="18" charset="0"/>
                <a:cs typeface="Times New Roman" panose="02020603050405020304" pitchFamily="18" charset="0"/>
              </a:rPr>
              <a:t>the</a:t>
            </a:r>
            <a:r>
              <a:rPr sz="1200" spc="10" dirty="0">
                <a:latin typeface="Times New Roman" panose="02020603050405020304" pitchFamily="18" charset="0"/>
                <a:cs typeface="Times New Roman" panose="02020603050405020304" pitchFamily="18" charset="0"/>
              </a:rPr>
              <a:t> </a:t>
            </a:r>
            <a:r>
              <a:rPr sz="1200" dirty="0">
                <a:latin typeface="Times New Roman" panose="02020603050405020304" pitchFamily="18" charset="0"/>
                <a:cs typeface="Times New Roman" panose="02020603050405020304" pitchFamily="18" charset="0"/>
              </a:rPr>
              <a:t>Movie</a:t>
            </a:r>
            <a:r>
              <a:rPr sz="1200" spc="5" dirty="0">
                <a:latin typeface="Times New Roman" panose="02020603050405020304" pitchFamily="18" charset="0"/>
                <a:cs typeface="Times New Roman" panose="02020603050405020304" pitchFamily="18" charset="0"/>
              </a:rPr>
              <a:t> </a:t>
            </a:r>
            <a:r>
              <a:rPr sz="1200" dirty="0">
                <a:latin typeface="Times New Roman" panose="02020603050405020304" pitchFamily="18" charset="0"/>
                <a:cs typeface="Times New Roman" panose="02020603050405020304" pitchFamily="18" charset="0"/>
              </a:rPr>
              <a:t>/</a:t>
            </a:r>
            <a:r>
              <a:rPr sz="1200" spc="5" dirty="0">
                <a:latin typeface="Times New Roman" panose="02020603050405020304" pitchFamily="18" charset="0"/>
                <a:cs typeface="Times New Roman" panose="02020603050405020304" pitchFamily="18" charset="0"/>
              </a:rPr>
              <a:t> </a:t>
            </a:r>
            <a:r>
              <a:rPr sz="1200" spc="-30" dirty="0">
                <a:latin typeface="Times New Roman" panose="02020603050405020304" pitchFamily="18" charset="0"/>
                <a:cs typeface="Times New Roman" panose="02020603050405020304" pitchFamily="18" charset="0"/>
              </a:rPr>
              <a:t>Tv</a:t>
            </a:r>
            <a:r>
              <a:rPr sz="1200" spc="10" dirty="0">
                <a:latin typeface="Times New Roman" panose="02020603050405020304" pitchFamily="18" charset="0"/>
                <a:cs typeface="Times New Roman" panose="02020603050405020304" pitchFamily="18" charset="0"/>
              </a:rPr>
              <a:t> </a:t>
            </a:r>
            <a:r>
              <a:rPr sz="1200" spc="-20" dirty="0">
                <a:latin typeface="Times New Roman" panose="02020603050405020304" pitchFamily="18" charset="0"/>
                <a:cs typeface="Times New Roman" panose="02020603050405020304" pitchFamily="18" charset="0"/>
              </a:rPr>
              <a:t>Show</a:t>
            </a:r>
            <a:endParaRPr sz="1200" dirty="0">
              <a:latin typeface="Times New Roman" panose="02020603050405020304" pitchFamily="18" charset="0"/>
              <a:cs typeface="Times New Roman" panose="02020603050405020304" pitchFamily="18" charset="0"/>
            </a:endParaRPr>
          </a:p>
          <a:p>
            <a:pPr marL="409575" indent="-389890">
              <a:lnSpc>
                <a:spcPct val="100000"/>
              </a:lnSpc>
              <a:spcBef>
                <a:spcPts val="380"/>
              </a:spcBef>
              <a:buFont typeface="Arial"/>
              <a:buChar char="●"/>
              <a:tabLst>
                <a:tab pos="409575" algn="l"/>
                <a:tab pos="410209" algn="l"/>
              </a:tabLst>
            </a:pPr>
            <a:r>
              <a:rPr sz="2100" b="1" dirty="0">
                <a:solidFill>
                  <a:srgbClr val="731B47"/>
                </a:solidFill>
                <a:latin typeface="Times New Roman" panose="02020603050405020304" pitchFamily="18" charset="0"/>
                <a:cs typeface="Times New Roman" panose="02020603050405020304" pitchFamily="18" charset="0"/>
              </a:rPr>
              <a:t>director</a:t>
            </a:r>
            <a:r>
              <a:rPr sz="2100" b="1" spc="80" dirty="0">
                <a:solidFill>
                  <a:srgbClr val="731B47"/>
                </a:solidFill>
                <a:latin typeface="Times New Roman" panose="02020603050405020304" pitchFamily="18" charset="0"/>
                <a:cs typeface="Times New Roman" panose="02020603050405020304" pitchFamily="18" charset="0"/>
              </a:rPr>
              <a:t> </a:t>
            </a:r>
            <a:r>
              <a:rPr sz="2100" b="1" dirty="0">
                <a:solidFill>
                  <a:srgbClr val="731B47"/>
                </a:solidFill>
                <a:latin typeface="Times New Roman" panose="02020603050405020304" pitchFamily="18" charset="0"/>
                <a:cs typeface="Times New Roman" panose="02020603050405020304" pitchFamily="18" charset="0"/>
              </a:rPr>
              <a:t>:</a:t>
            </a:r>
            <a:r>
              <a:rPr sz="2100" b="1" spc="80" dirty="0">
                <a:solidFill>
                  <a:srgbClr val="731B47"/>
                </a:solidFill>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Director of</a:t>
            </a:r>
            <a:r>
              <a:rPr sz="1300" spc="5"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the </a:t>
            </a:r>
            <a:r>
              <a:rPr sz="1300" spc="-10" dirty="0">
                <a:latin typeface="Times New Roman" panose="02020603050405020304" pitchFamily="18" charset="0"/>
                <a:cs typeface="Times New Roman" panose="02020603050405020304" pitchFamily="18" charset="0"/>
              </a:rPr>
              <a:t>Movie</a:t>
            </a:r>
            <a:endParaRPr sz="1300" dirty="0">
              <a:latin typeface="Times New Roman" panose="02020603050405020304" pitchFamily="18" charset="0"/>
              <a:cs typeface="Times New Roman" panose="02020603050405020304" pitchFamily="18" charset="0"/>
            </a:endParaRPr>
          </a:p>
          <a:p>
            <a:pPr marL="409575" indent="-389890">
              <a:lnSpc>
                <a:spcPct val="100000"/>
              </a:lnSpc>
              <a:spcBef>
                <a:spcPts val="375"/>
              </a:spcBef>
              <a:buFont typeface="Arial"/>
              <a:buChar char="●"/>
              <a:tabLst>
                <a:tab pos="409575" algn="l"/>
                <a:tab pos="410209" algn="l"/>
              </a:tabLst>
            </a:pPr>
            <a:r>
              <a:rPr sz="2100" b="1" dirty="0">
                <a:solidFill>
                  <a:srgbClr val="731B47"/>
                </a:solidFill>
                <a:latin typeface="Times New Roman" panose="02020603050405020304" pitchFamily="18" charset="0"/>
                <a:cs typeface="Times New Roman" panose="02020603050405020304" pitchFamily="18" charset="0"/>
              </a:rPr>
              <a:t>cast</a:t>
            </a:r>
            <a:r>
              <a:rPr sz="2100" b="1" spc="75" dirty="0">
                <a:solidFill>
                  <a:srgbClr val="731B47"/>
                </a:solidFill>
                <a:latin typeface="Times New Roman" panose="02020603050405020304" pitchFamily="18" charset="0"/>
                <a:cs typeface="Times New Roman" panose="02020603050405020304" pitchFamily="18" charset="0"/>
              </a:rPr>
              <a:t> </a:t>
            </a:r>
            <a:r>
              <a:rPr sz="2100" b="1" dirty="0">
                <a:solidFill>
                  <a:srgbClr val="731B47"/>
                </a:solidFill>
                <a:latin typeface="Times New Roman" panose="02020603050405020304" pitchFamily="18" charset="0"/>
                <a:cs typeface="Times New Roman" panose="02020603050405020304" pitchFamily="18" charset="0"/>
              </a:rPr>
              <a:t>:</a:t>
            </a:r>
            <a:r>
              <a:rPr sz="2100" b="1" spc="75" dirty="0">
                <a:solidFill>
                  <a:srgbClr val="731B47"/>
                </a:solidFill>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Actors involved</a:t>
            </a:r>
            <a:r>
              <a:rPr sz="1300" spc="-5"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in the movie</a:t>
            </a:r>
            <a:r>
              <a:rPr sz="1300" spc="-5"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 </a:t>
            </a:r>
            <a:r>
              <a:rPr sz="1300" spc="-20" dirty="0">
                <a:latin typeface="Times New Roman" panose="02020603050405020304" pitchFamily="18" charset="0"/>
                <a:cs typeface="Times New Roman" panose="02020603050405020304" pitchFamily="18" charset="0"/>
              </a:rPr>
              <a:t>show</a:t>
            </a:r>
            <a:endParaRPr sz="1300" dirty="0">
              <a:latin typeface="Times New Roman" panose="02020603050405020304" pitchFamily="18" charset="0"/>
              <a:cs typeface="Times New Roman" panose="02020603050405020304" pitchFamily="18" charset="0"/>
            </a:endParaRPr>
          </a:p>
          <a:p>
            <a:pPr marL="409575" indent="-389890">
              <a:lnSpc>
                <a:spcPct val="100000"/>
              </a:lnSpc>
              <a:spcBef>
                <a:spcPts val="380"/>
              </a:spcBef>
              <a:buFont typeface="Arial"/>
              <a:buChar char="●"/>
              <a:tabLst>
                <a:tab pos="409575" algn="l"/>
                <a:tab pos="410209" algn="l"/>
              </a:tabLst>
            </a:pPr>
            <a:r>
              <a:rPr sz="2100" b="1" dirty="0">
                <a:solidFill>
                  <a:srgbClr val="731B47"/>
                </a:solidFill>
                <a:latin typeface="Times New Roman" panose="02020603050405020304" pitchFamily="18" charset="0"/>
                <a:cs typeface="Times New Roman" panose="02020603050405020304" pitchFamily="18" charset="0"/>
              </a:rPr>
              <a:t>country</a:t>
            </a:r>
            <a:r>
              <a:rPr sz="2100" b="1" spc="130" dirty="0">
                <a:solidFill>
                  <a:srgbClr val="731B47"/>
                </a:solidFill>
                <a:latin typeface="Times New Roman" panose="02020603050405020304" pitchFamily="18" charset="0"/>
                <a:cs typeface="Times New Roman" panose="02020603050405020304" pitchFamily="18" charset="0"/>
              </a:rPr>
              <a:t> </a:t>
            </a:r>
            <a:r>
              <a:rPr sz="2100" b="1" dirty="0">
                <a:solidFill>
                  <a:srgbClr val="731B47"/>
                </a:solidFill>
                <a:latin typeface="Times New Roman" panose="02020603050405020304" pitchFamily="18" charset="0"/>
                <a:cs typeface="Times New Roman" panose="02020603050405020304" pitchFamily="18" charset="0"/>
              </a:rPr>
              <a:t>:</a:t>
            </a:r>
            <a:r>
              <a:rPr sz="2100" b="1" spc="135" dirty="0">
                <a:solidFill>
                  <a:srgbClr val="731B47"/>
                </a:solidFill>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Country</a:t>
            </a:r>
            <a:r>
              <a:rPr sz="1300" spc="35"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where</a:t>
            </a:r>
            <a:r>
              <a:rPr sz="1300" spc="40"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the</a:t>
            </a:r>
            <a:r>
              <a:rPr sz="1300" spc="35"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movie</a:t>
            </a:r>
            <a:r>
              <a:rPr sz="1300" spc="35"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a:t>
            </a:r>
            <a:r>
              <a:rPr sz="1300" spc="35"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show</a:t>
            </a:r>
            <a:r>
              <a:rPr sz="1300" spc="40"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was</a:t>
            </a:r>
            <a:r>
              <a:rPr sz="1300" spc="35" dirty="0">
                <a:latin typeface="Times New Roman" panose="02020603050405020304" pitchFamily="18" charset="0"/>
                <a:cs typeface="Times New Roman" panose="02020603050405020304" pitchFamily="18" charset="0"/>
              </a:rPr>
              <a:t> </a:t>
            </a:r>
            <a:r>
              <a:rPr sz="1300" spc="-10" dirty="0">
                <a:latin typeface="Times New Roman" panose="02020603050405020304" pitchFamily="18" charset="0"/>
                <a:cs typeface="Times New Roman" panose="02020603050405020304" pitchFamily="18" charset="0"/>
              </a:rPr>
              <a:t>produced</a:t>
            </a:r>
            <a:endParaRPr sz="1300" dirty="0">
              <a:latin typeface="Times New Roman" panose="02020603050405020304" pitchFamily="18" charset="0"/>
              <a:cs typeface="Times New Roman" panose="02020603050405020304" pitchFamily="18" charset="0"/>
            </a:endParaRPr>
          </a:p>
          <a:p>
            <a:pPr marL="409575" indent="-389890">
              <a:lnSpc>
                <a:spcPct val="100000"/>
              </a:lnSpc>
              <a:spcBef>
                <a:spcPts val="380"/>
              </a:spcBef>
              <a:buFont typeface="Arial"/>
              <a:buChar char="●"/>
              <a:tabLst>
                <a:tab pos="409575" algn="l"/>
                <a:tab pos="410209" algn="l"/>
              </a:tabLst>
            </a:pPr>
            <a:r>
              <a:rPr sz="2100" b="1" spc="95" dirty="0">
                <a:solidFill>
                  <a:srgbClr val="731B47"/>
                </a:solidFill>
                <a:latin typeface="Times New Roman" panose="02020603050405020304" pitchFamily="18" charset="0"/>
                <a:cs typeface="Times New Roman" panose="02020603050405020304" pitchFamily="18" charset="0"/>
              </a:rPr>
              <a:t>date_added</a:t>
            </a:r>
            <a:r>
              <a:rPr sz="2100" b="1" spc="65" dirty="0">
                <a:solidFill>
                  <a:srgbClr val="731B47"/>
                </a:solidFill>
                <a:latin typeface="Times New Roman" panose="02020603050405020304" pitchFamily="18" charset="0"/>
                <a:cs typeface="Times New Roman" panose="02020603050405020304" pitchFamily="18" charset="0"/>
              </a:rPr>
              <a:t> </a:t>
            </a:r>
            <a:r>
              <a:rPr sz="2100" b="1" dirty="0">
                <a:solidFill>
                  <a:srgbClr val="731B47"/>
                </a:solidFill>
                <a:latin typeface="Times New Roman" panose="02020603050405020304" pitchFamily="18" charset="0"/>
                <a:cs typeface="Times New Roman" panose="02020603050405020304" pitchFamily="18" charset="0"/>
              </a:rPr>
              <a:t>:</a:t>
            </a:r>
            <a:r>
              <a:rPr sz="2100" b="1" spc="70" dirty="0">
                <a:solidFill>
                  <a:srgbClr val="731B47"/>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Date</a:t>
            </a:r>
            <a:r>
              <a:rPr sz="1300" spc="-10" dirty="0">
                <a:solidFill>
                  <a:srgbClr val="212121"/>
                </a:solidFill>
                <a:latin typeface="Times New Roman" panose="02020603050405020304" pitchFamily="18" charset="0"/>
                <a:cs typeface="Times New Roman" panose="02020603050405020304" pitchFamily="18" charset="0"/>
              </a:rPr>
              <a:t> </a:t>
            </a:r>
            <a:r>
              <a:rPr sz="1300" spc="50" dirty="0">
                <a:solidFill>
                  <a:srgbClr val="212121"/>
                </a:solidFill>
                <a:latin typeface="Times New Roman" panose="02020603050405020304" pitchFamily="18" charset="0"/>
                <a:cs typeface="Times New Roman" panose="02020603050405020304" pitchFamily="18" charset="0"/>
              </a:rPr>
              <a:t>it</a:t>
            </a:r>
            <a:r>
              <a:rPr sz="1300" spc="-10"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was</a:t>
            </a:r>
            <a:r>
              <a:rPr sz="1300" spc="-5"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added</a:t>
            </a:r>
            <a:r>
              <a:rPr sz="1300" spc="-10" dirty="0">
                <a:solidFill>
                  <a:srgbClr val="212121"/>
                </a:solidFill>
                <a:latin typeface="Times New Roman" panose="02020603050405020304" pitchFamily="18" charset="0"/>
                <a:cs typeface="Times New Roman" panose="02020603050405020304" pitchFamily="18" charset="0"/>
              </a:rPr>
              <a:t> </a:t>
            </a:r>
            <a:r>
              <a:rPr sz="1300" dirty="0">
                <a:solidFill>
                  <a:srgbClr val="212121"/>
                </a:solidFill>
                <a:latin typeface="Times New Roman" panose="02020603050405020304" pitchFamily="18" charset="0"/>
                <a:cs typeface="Times New Roman" panose="02020603050405020304" pitchFamily="18" charset="0"/>
              </a:rPr>
              <a:t>on</a:t>
            </a:r>
            <a:r>
              <a:rPr sz="1300" spc="-5" dirty="0">
                <a:solidFill>
                  <a:srgbClr val="212121"/>
                </a:solidFill>
                <a:latin typeface="Times New Roman" panose="02020603050405020304" pitchFamily="18" charset="0"/>
                <a:cs typeface="Times New Roman" panose="02020603050405020304" pitchFamily="18" charset="0"/>
              </a:rPr>
              <a:t> </a:t>
            </a:r>
            <a:r>
              <a:rPr sz="1300" spc="-10" dirty="0">
                <a:solidFill>
                  <a:srgbClr val="212121"/>
                </a:solidFill>
                <a:latin typeface="Times New Roman" panose="02020603050405020304" pitchFamily="18" charset="0"/>
                <a:cs typeface="Times New Roman" panose="02020603050405020304" pitchFamily="18" charset="0"/>
              </a:rPr>
              <a:t>Netﬂix</a:t>
            </a:r>
            <a:endParaRPr sz="1300" dirty="0">
              <a:latin typeface="Times New Roman" panose="02020603050405020304" pitchFamily="18" charset="0"/>
              <a:cs typeface="Times New Roman" panose="02020603050405020304" pitchFamily="18" charset="0"/>
            </a:endParaRPr>
          </a:p>
          <a:p>
            <a:pPr marL="409575" indent="-389890">
              <a:lnSpc>
                <a:spcPct val="100000"/>
              </a:lnSpc>
              <a:spcBef>
                <a:spcPts val="375"/>
              </a:spcBef>
              <a:buFont typeface="Arial"/>
              <a:buChar char="●"/>
              <a:tabLst>
                <a:tab pos="409575" algn="l"/>
                <a:tab pos="410209" algn="l"/>
              </a:tabLst>
            </a:pPr>
            <a:r>
              <a:rPr sz="2100" b="1" spc="55" dirty="0">
                <a:solidFill>
                  <a:srgbClr val="731B47"/>
                </a:solidFill>
                <a:latin typeface="Times New Roman" panose="02020603050405020304" pitchFamily="18" charset="0"/>
                <a:cs typeface="Times New Roman" panose="02020603050405020304" pitchFamily="18" charset="0"/>
              </a:rPr>
              <a:t>release_year</a:t>
            </a:r>
            <a:r>
              <a:rPr sz="2100" b="1" spc="80" dirty="0">
                <a:solidFill>
                  <a:srgbClr val="731B47"/>
                </a:solidFill>
                <a:latin typeface="Times New Roman" panose="02020603050405020304" pitchFamily="18" charset="0"/>
                <a:cs typeface="Times New Roman" panose="02020603050405020304" pitchFamily="18" charset="0"/>
              </a:rPr>
              <a:t> </a:t>
            </a:r>
            <a:r>
              <a:rPr sz="2100" b="1" dirty="0">
                <a:solidFill>
                  <a:srgbClr val="731B47"/>
                </a:solidFill>
                <a:latin typeface="Times New Roman" panose="02020603050405020304" pitchFamily="18" charset="0"/>
                <a:cs typeface="Times New Roman" panose="02020603050405020304" pitchFamily="18" charset="0"/>
              </a:rPr>
              <a:t>:</a:t>
            </a:r>
            <a:r>
              <a:rPr sz="2100" b="1" spc="85" dirty="0">
                <a:solidFill>
                  <a:srgbClr val="731B47"/>
                </a:solidFill>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Actual </a:t>
            </a:r>
            <a:r>
              <a:rPr sz="1300" spc="-25" dirty="0">
                <a:latin typeface="Times New Roman" panose="02020603050405020304" pitchFamily="18" charset="0"/>
                <a:cs typeface="Times New Roman" panose="02020603050405020304" pitchFamily="18" charset="0"/>
              </a:rPr>
              <a:t>Release</a:t>
            </a:r>
            <a:r>
              <a:rPr sz="1300" dirty="0">
                <a:latin typeface="Times New Roman" panose="02020603050405020304" pitchFamily="18" charset="0"/>
                <a:cs typeface="Times New Roman" panose="02020603050405020304" pitchFamily="18" charset="0"/>
              </a:rPr>
              <a:t> year</a:t>
            </a:r>
            <a:r>
              <a:rPr sz="1300" spc="5"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of the movie</a:t>
            </a:r>
            <a:r>
              <a:rPr sz="1300" spc="5"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 </a:t>
            </a:r>
            <a:r>
              <a:rPr sz="1300" spc="-20" dirty="0">
                <a:latin typeface="Times New Roman" panose="02020603050405020304" pitchFamily="18" charset="0"/>
                <a:cs typeface="Times New Roman" panose="02020603050405020304" pitchFamily="18" charset="0"/>
              </a:rPr>
              <a:t>show</a:t>
            </a:r>
            <a:endParaRPr sz="1300" dirty="0">
              <a:latin typeface="Times New Roman" panose="02020603050405020304" pitchFamily="18" charset="0"/>
              <a:cs typeface="Times New Roman" panose="02020603050405020304" pitchFamily="18" charset="0"/>
            </a:endParaRPr>
          </a:p>
          <a:p>
            <a:pPr marL="409575" indent="-389890">
              <a:lnSpc>
                <a:spcPct val="100000"/>
              </a:lnSpc>
              <a:spcBef>
                <a:spcPts val="380"/>
              </a:spcBef>
              <a:buFont typeface="Arial"/>
              <a:buChar char="●"/>
              <a:tabLst>
                <a:tab pos="409575" algn="l"/>
                <a:tab pos="410209" algn="l"/>
              </a:tabLst>
            </a:pPr>
            <a:r>
              <a:rPr sz="2100" b="1" dirty="0">
                <a:solidFill>
                  <a:srgbClr val="731B47"/>
                </a:solidFill>
                <a:latin typeface="Times New Roman" panose="02020603050405020304" pitchFamily="18" charset="0"/>
                <a:cs typeface="Times New Roman" panose="02020603050405020304" pitchFamily="18" charset="0"/>
              </a:rPr>
              <a:t>rating</a:t>
            </a:r>
            <a:r>
              <a:rPr sz="2100" b="1" spc="75" dirty="0">
                <a:solidFill>
                  <a:srgbClr val="731B47"/>
                </a:solidFill>
                <a:latin typeface="Times New Roman" panose="02020603050405020304" pitchFamily="18" charset="0"/>
                <a:cs typeface="Times New Roman" panose="02020603050405020304" pitchFamily="18" charset="0"/>
              </a:rPr>
              <a:t> </a:t>
            </a:r>
            <a:r>
              <a:rPr sz="2100" b="1" dirty="0">
                <a:solidFill>
                  <a:srgbClr val="731B47"/>
                </a:solidFill>
                <a:latin typeface="Times New Roman" panose="02020603050405020304" pitchFamily="18" charset="0"/>
                <a:cs typeface="Times New Roman" panose="02020603050405020304" pitchFamily="18" charset="0"/>
              </a:rPr>
              <a:t>:</a:t>
            </a:r>
            <a:r>
              <a:rPr sz="2100" b="1" spc="75" dirty="0">
                <a:solidFill>
                  <a:srgbClr val="731B47"/>
                </a:solidFill>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TV</a:t>
            </a:r>
            <a:r>
              <a:rPr sz="1300" spc="-5"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Rating</a:t>
            </a:r>
            <a:r>
              <a:rPr sz="1300" spc="-5"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of the</a:t>
            </a:r>
            <a:r>
              <a:rPr sz="1300" spc="-5"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movie</a:t>
            </a:r>
            <a:r>
              <a:rPr sz="1300" spc="-5"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 </a:t>
            </a:r>
            <a:r>
              <a:rPr sz="1300" spc="-20" dirty="0">
                <a:latin typeface="Times New Roman" panose="02020603050405020304" pitchFamily="18" charset="0"/>
                <a:cs typeface="Times New Roman" panose="02020603050405020304" pitchFamily="18" charset="0"/>
              </a:rPr>
              <a:t>show</a:t>
            </a:r>
            <a:endParaRPr sz="1300" dirty="0">
              <a:latin typeface="Times New Roman" panose="02020603050405020304" pitchFamily="18" charset="0"/>
              <a:cs typeface="Times New Roman" panose="02020603050405020304" pitchFamily="18" charset="0"/>
            </a:endParaRPr>
          </a:p>
          <a:p>
            <a:pPr marL="409575" indent="-389890">
              <a:lnSpc>
                <a:spcPct val="100000"/>
              </a:lnSpc>
              <a:spcBef>
                <a:spcPts val="375"/>
              </a:spcBef>
              <a:buFont typeface="Arial"/>
              <a:buChar char="●"/>
              <a:tabLst>
                <a:tab pos="409575" algn="l"/>
                <a:tab pos="410209" algn="l"/>
              </a:tabLst>
            </a:pPr>
            <a:r>
              <a:rPr sz="2100" b="1" dirty="0">
                <a:solidFill>
                  <a:srgbClr val="731B47"/>
                </a:solidFill>
                <a:latin typeface="Times New Roman" panose="02020603050405020304" pitchFamily="18" charset="0"/>
                <a:cs typeface="Times New Roman" panose="02020603050405020304" pitchFamily="18" charset="0"/>
              </a:rPr>
              <a:t>duration</a:t>
            </a:r>
            <a:r>
              <a:rPr sz="2100" b="1" spc="110" dirty="0">
                <a:solidFill>
                  <a:srgbClr val="731B47"/>
                </a:solidFill>
                <a:latin typeface="Times New Roman" panose="02020603050405020304" pitchFamily="18" charset="0"/>
                <a:cs typeface="Times New Roman" panose="02020603050405020304" pitchFamily="18" charset="0"/>
              </a:rPr>
              <a:t> </a:t>
            </a:r>
            <a:r>
              <a:rPr sz="2100" b="1" dirty="0">
                <a:solidFill>
                  <a:srgbClr val="731B47"/>
                </a:solidFill>
                <a:latin typeface="Times New Roman" panose="02020603050405020304" pitchFamily="18" charset="0"/>
                <a:cs typeface="Times New Roman" panose="02020603050405020304" pitchFamily="18" charset="0"/>
              </a:rPr>
              <a:t>:</a:t>
            </a:r>
            <a:r>
              <a:rPr sz="2100" b="1" spc="105" dirty="0">
                <a:solidFill>
                  <a:srgbClr val="731B47"/>
                </a:solidFill>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Total</a:t>
            </a:r>
            <a:r>
              <a:rPr sz="1300" spc="25"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Duration</a:t>
            </a:r>
            <a:r>
              <a:rPr sz="1300" spc="20" dirty="0">
                <a:latin typeface="Times New Roman" panose="02020603050405020304" pitchFamily="18" charset="0"/>
                <a:cs typeface="Times New Roman" panose="02020603050405020304" pitchFamily="18" charset="0"/>
              </a:rPr>
              <a:t> </a:t>
            </a:r>
            <a:r>
              <a:rPr sz="1300" spc="114" dirty="0">
                <a:latin typeface="Times New Roman" panose="02020603050405020304" pitchFamily="18" charset="0"/>
                <a:cs typeface="Times New Roman" panose="02020603050405020304" pitchFamily="18" charset="0"/>
              </a:rPr>
              <a:t>-</a:t>
            </a:r>
            <a:r>
              <a:rPr sz="1300" spc="20"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in</a:t>
            </a:r>
            <a:r>
              <a:rPr sz="1300" spc="25"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minutes</a:t>
            </a:r>
            <a:r>
              <a:rPr sz="1300" spc="20"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or</a:t>
            </a:r>
            <a:r>
              <a:rPr sz="1300" spc="20"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number</a:t>
            </a:r>
            <a:r>
              <a:rPr sz="1300" spc="20"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of</a:t>
            </a:r>
            <a:r>
              <a:rPr sz="1300" spc="25" dirty="0">
                <a:latin typeface="Times New Roman" panose="02020603050405020304" pitchFamily="18" charset="0"/>
                <a:cs typeface="Times New Roman" panose="02020603050405020304" pitchFamily="18" charset="0"/>
              </a:rPr>
              <a:t> </a:t>
            </a:r>
            <a:r>
              <a:rPr sz="1300" spc="-10" dirty="0">
                <a:latin typeface="Times New Roman" panose="02020603050405020304" pitchFamily="18" charset="0"/>
                <a:cs typeface="Times New Roman" panose="02020603050405020304" pitchFamily="18" charset="0"/>
              </a:rPr>
              <a:t>seasons</a:t>
            </a:r>
            <a:endParaRPr sz="1300" dirty="0">
              <a:latin typeface="Times New Roman" panose="02020603050405020304" pitchFamily="18" charset="0"/>
              <a:cs typeface="Times New Roman" panose="02020603050405020304" pitchFamily="18" charset="0"/>
            </a:endParaRPr>
          </a:p>
          <a:p>
            <a:pPr marL="409575" indent="-389890">
              <a:lnSpc>
                <a:spcPct val="100000"/>
              </a:lnSpc>
              <a:spcBef>
                <a:spcPts val="380"/>
              </a:spcBef>
              <a:buFont typeface="Arial"/>
              <a:buChar char="●"/>
              <a:tabLst>
                <a:tab pos="409575" algn="l"/>
                <a:tab pos="410209" algn="l"/>
              </a:tabLst>
            </a:pPr>
            <a:r>
              <a:rPr sz="2100" b="1" spc="95" dirty="0">
                <a:solidFill>
                  <a:srgbClr val="731B47"/>
                </a:solidFill>
                <a:latin typeface="Times New Roman" panose="02020603050405020304" pitchFamily="18" charset="0"/>
                <a:cs typeface="Times New Roman" panose="02020603050405020304" pitchFamily="18" charset="0"/>
              </a:rPr>
              <a:t>listed_in</a:t>
            </a:r>
            <a:r>
              <a:rPr sz="2100" b="1" spc="35" dirty="0">
                <a:solidFill>
                  <a:srgbClr val="731B47"/>
                </a:solidFill>
                <a:latin typeface="Times New Roman" panose="02020603050405020304" pitchFamily="18" charset="0"/>
                <a:cs typeface="Times New Roman" panose="02020603050405020304" pitchFamily="18" charset="0"/>
              </a:rPr>
              <a:t> </a:t>
            </a:r>
            <a:r>
              <a:rPr sz="2100" b="1" dirty="0">
                <a:solidFill>
                  <a:srgbClr val="731B47"/>
                </a:solidFill>
                <a:latin typeface="Times New Roman" panose="02020603050405020304" pitchFamily="18" charset="0"/>
                <a:cs typeface="Times New Roman" panose="02020603050405020304" pitchFamily="18" charset="0"/>
              </a:rPr>
              <a:t>:</a:t>
            </a:r>
            <a:r>
              <a:rPr sz="2100" b="1" spc="35" dirty="0">
                <a:solidFill>
                  <a:srgbClr val="731B47"/>
                </a:solidFill>
                <a:latin typeface="Times New Roman" panose="02020603050405020304" pitchFamily="18" charset="0"/>
                <a:cs typeface="Times New Roman" panose="02020603050405020304" pitchFamily="18" charset="0"/>
              </a:rPr>
              <a:t> </a:t>
            </a:r>
            <a:r>
              <a:rPr sz="1300" spc="-10" dirty="0">
                <a:latin typeface="Times New Roman" panose="02020603050405020304" pitchFamily="18" charset="0"/>
                <a:cs typeface="Times New Roman" panose="02020603050405020304" pitchFamily="18" charset="0"/>
              </a:rPr>
              <a:t>Generes</a:t>
            </a:r>
            <a:endParaRPr sz="1300" dirty="0">
              <a:latin typeface="Times New Roman" panose="02020603050405020304" pitchFamily="18" charset="0"/>
              <a:cs typeface="Times New Roman" panose="02020603050405020304" pitchFamily="18" charset="0"/>
            </a:endParaRPr>
          </a:p>
          <a:p>
            <a:pPr marL="409575" indent="-389890">
              <a:lnSpc>
                <a:spcPct val="100000"/>
              </a:lnSpc>
              <a:spcBef>
                <a:spcPts val="380"/>
              </a:spcBef>
              <a:buFont typeface="Arial"/>
              <a:buChar char="●"/>
              <a:tabLst>
                <a:tab pos="409575" algn="l"/>
                <a:tab pos="410209" algn="l"/>
              </a:tabLst>
            </a:pPr>
            <a:r>
              <a:rPr sz="2100" b="1" dirty="0">
                <a:solidFill>
                  <a:srgbClr val="731B47"/>
                </a:solidFill>
                <a:latin typeface="Times New Roman" panose="02020603050405020304" pitchFamily="18" charset="0"/>
                <a:cs typeface="Times New Roman" panose="02020603050405020304" pitchFamily="18" charset="0"/>
              </a:rPr>
              <a:t>description:</a:t>
            </a:r>
            <a:r>
              <a:rPr sz="2100" b="1" spc="120" dirty="0">
                <a:solidFill>
                  <a:srgbClr val="731B47"/>
                </a:solidFill>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The</a:t>
            </a:r>
            <a:r>
              <a:rPr sz="1300" spc="30" dirty="0">
                <a:latin typeface="Times New Roman" panose="02020603050405020304" pitchFamily="18" charset="0"/>
                <a:cs typeface="Times New Roman" panose="02020603050405020304" pitchFamily="18" charset="0"/>
              </a:rPr>
              <a:t> </a:t>
            </a:r>
            <a:r>
              <a:rPr sz="1300" dirty="0">
                <a:latin typeface="Times New Roman" panose="02020603050405020304" pitchFamily="18" charset="0"/>
                <a:cs typeface="Times New Roman" panose="02020603050405020304" pitchFamily="18" charset="0"/>
              </a:rPr>
              <a:t>Summary</a:t>
            </a:r>
            <a:r>
              <a:rPr sz="1300" spc="30" dirty="0">
                <a:latin typeface="Times New Roman" panose="02020603050405020304" pitchFamily="18" charset="0"/>
                <a:cs typeface="Times New Roman" panose="02020603050405020304" pitchFamily="18" charset="0"/>
              </a:rPr>
              <a:t> </a:t>
            </a:r>
            <a:r>
              <a:rPr sz="1300" spc="-10" dirty="0">
                <a:latin typeface="Times New Roman" panose="02020603050405020304" pitchFamily="18" charset="0"/>
                <a:cs typeface="Times New Roman" panose="02020603050405020304" pitchFamily="18" charset="0"/>
              </a:rPr>
              <a:t>description</a:t>
            </a:r>
            <a:endParaRPr sz="1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16" y="-117519"/>
            <a:ext cx="9104258" cy="908124"/>
          </a:xfrm>
          <a:prstGeom prst="rect">
            <a:avLst/>
          </a:prstGeom>
        </p:spPr>
        <p:txBody>
          <a:bodyPr vert="horz" wrap="square" lIns="0" tIns="274501" rIns="0" bIns="0" rtlCol="0">
            <a:spAutoFit/>
          </a:bodyPr>
          <a:lstStyle/>
          <a:p>
            <a:pPr marL="1586230">
              <a:lnSpc>
                <a:spcPct val="100000"/>
              </a:lnSpc>
              <a:spcBef>
                <a:spcPts val="100"/>
              </a:spcBef>
            </a:pPr>
            <a:r>
              <a:rPr sz="4100" b="1" i="0" u="sng" spc="175" dirty="0">
                <a:latin typeface="Times New Roman" panose="02020603050405020304" pitchFamily="18" charset="0"/>
                <a:cs typeface="Times New Roman" panose="02020603050405020304" pitchFamily="18" charset="0"/>
              </a:rPr>
              <a:t>Basic</a:t>
            </a:r>
            <a:r>
              <a:rPr sz="4100" b="1" i="0" u="sng" spc="80" dirty="0">
                <a:latin typeface="Times New Roman" panose="02020603050405020304" pitchFamily="18" charset="0"/>
                <a:cs typeface="Times New Roman" panose="02020603050405020304" pitchFamily="18" charset="0"/>
              </a:rPr>
              <a:t> </a:t>
            </a:r>
            <a:r>
              <a:rPr sz="4100" b="1" i="0" u="sng" spc="150" dirty="0">
                <a:latin typeface="Times New Roman" panose="02020603050405020304" pitchFamily="18" charset="0"/>
                <a:cs typeface="Times New Roman" panose="02020603050405020304" pitchFamily="18" charset="0"/>
              </a:rPr>
              <a:t>Data</a:t>
            </a:r>
            <a:r>
              <a:rPr sz="4100" b="1" i="0" u="sng" spc="85" dirty="0">
                <a:latin typeface="Times New Roman" panose="02020603050405020304" pitchFamily="18" charset="0"/>
                <a:cs typeface="Times New Roman" panose="02020603050405020304" pitchFamily="18" charset="0"/>
              </a:rPr>
              <a:t> </a:t>
            </a:r>
            <a:r>
              <a:rPr sz="4100" b="1" i="0" u="sng" spc="170" dirty="0">
                <a:latin typeface="Times New Roman" panose="02020603050405020304" pitchFamily="18" charset="0"/>
                <a:cs typeface="Times New Roman" panose="02020603050405020304" pitchFamily="18" charset="0"/>
              </a:rPr>
              <a:t>Exploration</a:t>
            </a:r>
            <a:endParaRPr sz="4100" i="0" u="sng" dirty="0">
              <a:latin typeface="Times New Roman" panose="02020603050405020304" pitchFamily="18" charset="0"/>
              <a:cs typeface="Times New Roman" panose="02020603050405020304" pitchFamily="18" charset="0"/>
            </a:endParaRPr>
          </a:p>
        </p:txBody>
      </p:sp>
      <p:sp>
        <p:nvSpPr>
          <p:cNvPr id="3" name="object 3"/>
          <p:cNvSpPr txBox="1"/>
          <p:nvPr/>
        </p:nvSpPr>
        <p:spPr>
          <a:xfrm>
            <a:off x="186562" y="1029804"/>
            <a:ext cx="8740775" cy="711200"/>
          </a:xfrm>
          <a:prstGeom prst="rect">
            <a:avLst/>
          </a:prstGeom>
        </p:spPr>
        <p:txBody>
          <a:bodyPr vert="horz" wrap="square" lIns="0" tIns="12700" rIns="0" bIns="0" rtlCol="0">
            <a:spAutoFit/>
          </a:bodyPr>
          <a:lstStyle/>
          <a:p>
            <a:pPr marL="356235" indent="-344170">
              <a:lnSpc>
                <a:spcPct val="100000"/>
              </a:lnSpc>
              <a:spcBef>
                <a:spcPts val="100"/>
              </a:spcBef>
              <a:buFont typeface="Arial"/>
              <a:buChar char="●"/>
              <a:tabLst>
                <a:tab pos="356235" algn="l"/>
                <a:tab pos="356870" algn="l"/>
              </a:tabLst>
            </a:pPr>
            <a:r>
              <a:rPr sz="1500" dirty="0">
                <a:latin typeface="Times New Roman" panose="02020603050405020304" pitchFamily="18" charset="0"/>
                <a:cs typeface="Times New Roman" panose="02020603050405020304" pitchFamily="18" charset="0"/>
              </a:rPr>
              <a:t>The</a:t>
            </a:r>
            <a:r>
              <a:rPr sz="1500" spc="-35"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dataset</a:t>
            </a:r>
            <a:r>
              <a:rPr sz="1500" spc="-25"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has</a:t>
            </a:r>
            <a:r>
              <a:rPr sz="1500" spc="-10" dirty="0">
                <a:latin typeface="Times New Roman" panose="02020603050405020304" pitchFamily="18" charset="0"/>
                <a:cs typeface="Times New Roman" panose="02020603050405020304" pitchFamily="18" charset="0"/>
              </a:rPr>
              <a:t> </a:t>
            </a:r>
            <a:r>
              <a:rPr sz="1500" b="1" dirty="0">
                <a:latin typeface="Times New Roman" panose="02020603050405020304" pitchFamily="18" charset="0"/>
                <a:cs typeface="Times New Roman" panose="02020603050405020304" pitchFamily="18" charset="0"/>
              </a:rPr>
              <a:t>7787</a:t>
            </a:r>
            <a:r>
              <a:rPr sz="1500" b="1" spc="-25" dirty="0">
                <a:latin typeface="Times New Roman" panose="02020603050405020304" pitchFamily="18" charset="0"/>
                <a:cs typeface="Times New Roman" panose="02020603050405020304" pitchFamily="18" charset="0"/>
              </a:rPr>
              <a:t> </a:t>
            </a:r>
            <a:r>
              <a:rPr sz="1500" b="1" dirty="0">
                <a:latin typeface="Times New Roman" panose="02020603050405020304" pitchFamily="18" charset="0"/>
                <a:cs typeface="Times New Roman" panose="02020603050405020304" pitchFamily="18" charset="0"/>
              </a:rPr>
              <a:t>observations</a:t>
            </a:r>
            <a:r>
              <a:rPr sz="1500" b="1" spc="-25" dirty="0">
                <a:latin typeface="Times New Roman" panose="02020603050405020304" pitchFamily="18" charset="0"/>
                <a:cs typeface="Times New Roman" panose="02020603050405020304" pitchFamily="18" charset="0"/>
              </a:rPr>
              <a:t> </a:t>
            </a:r>
            <a:r>
              <a:rPr sz="1500" b="1" dirty="0">
                <a:latin typeface="Times New Roman" panose="02020603050405020304" pitchFamily="18" charset="0"/>
                <a:cs typeface="Times New Roman" panose="02020603050405020304" pitchFamily="18" charset="0"/>
              </a:rPr>
              <a:t>and</a:t>
            </a:r>
            <a:r>
              <a:rPr sz="1500" b="1" spc="-25" dirty="0">
                <a:latin typeface="Times New Roman" panose="02020603050405020304" pitchFamily="18" charset="0"/>
                <a:cs typeface="Times New Roman" panose="02020603050405020304" pitchFamily="18" charset="0"/>
              </a:rPr>
              <a:t> </a:t>
            </a:r>
            <a:r>
              <a:rPr sz="1500" b="1" dirty="0">
                <a:latin typeface="Times New Roman" panose="02020603050405020304" pitchFamily="18" charset="0"/>
                <a:cs typeface="Times New Roman" panose="02020603050405020304" pitchFamily="18" charset="0"/>
              </a:rPr>
              <a:t>12</a:t>
            </a:r>
            <a:r>
              <a:rPr sz="1500" b="1" spc="-20" dirty="0">
                <a:latin typeface="Times New Roman" panose="02020603050405020304" pitchFamily="18" charset="0"/>
                <a:cs typeface="Times New Roman" panose="02020603050405020304" pitchFamily="18" charset="0"/>
              </a:rPr>
              <a:t> </a:t>
            </a:r>
            <a:r>
              <a:rPr sz="1500" b="1" spc="-10" dirty="0">
                <a:latin typeface="Times New Roman" panose="02020603050405020304" pitchFamily="18" charset="0"/>
                <a:cs typeface="Times New Roman" panose="02020603050405020304" pitchFamily="18" charset="0"/>
              </a:rPr>
              <a:t>features(columns).</a:t>
            </a:r>
            <a:endParaRPr sz="1500">
              <a:latin typeface="Times New Roman" panose="02020603050405020304" pitchFamily="18" charset="0"/>
              <a:cs typeface="Times New Roman" panose="02020603050405020304" pitchFamily="18" charset="0"/>
            </a:endParaRPr>
          </a:p>
          <a:p>
            <a:pPr marL="356235" indent="-344170">
              <a:lnSpc>
                <a:spcPct val="100000"/>
              </a:lnSpc>
              <a:buFont typeface="Arial"/>
              <a:buChar char="●"/>
              <a:tabLst>
                <a:tab pos="356235" algn="l"/>
                <a:tab pos="356870" algn="l"/>
              </a:tabLst>
            </a:pPr>
            <a:r>
              <a:rPr sz="1500" dirty="0">
                <a:latin typeface="Times New Roman" panose="02020603050405020304" pitchFamily="18" charset="0"/>
                <a:cs typeface="Times New Roman" panose="02020603050405020304" pitchFamily="18" charset="0"/>
              </a:rPr>
              <a:t>The</a:t>
            </a:r>
            <a:r>
              <a:rPr sz="1500" spc="-25"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dataset</a:t>
            </a:r>
            <a:r>
              <a:rPr sz="1500" spc="-15"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consists</a:t>
            </a:r>
            <a:r>
              <a:rPr sz="1500" spc="-15"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of</a:t>
            </a:r>
            <a:r>
              <a:rPr sz="1500" spc="15" dirty="0">
                <a:latin typeface="Times New Roman" panose="02020603050405020304" pitchFamily="18" charset="0"/>
                <a:cs typeface="Times New Roman" panose="02020603050405020304" pitchFamily="18" charset="0"/>
              </a:rPr>
              <a:t> </a:t>
            </a:r>
            <a:r>
              <a:rPr sz="1500" b="1" dirty="0">
                <a:latin typeface="Times New Roman" panose="02020603050405020304" pitchFamily="18" charset="0"/>
                <a:cs typeface="Times New Roman" panose="02020603050405020304" pitchFamily="18" charset="0"/>
              </a:rPr>
              <a:t>eleven</a:t>
            </a:r>
            <a:r>
              <a:rPr sz="1500" b="1" spc="-15" dirty="0">
                <a:latin typeface="Times New Roman" panose="02020603050405020304" pitchFamily="18" charset="0"/>
                <a:cs typeface="Times New Roman" panose="02020603050405020304" pitchFamily="18" charset="0"/>
              </a:rPr>
              <a:t> </a:t>
            </a:r>
            <a:r>
              <a:rPr sz="1500" b="1" dirty="0">
                <a:latin typeface="Times New Roman" panose="02020603050405020304" pitchFamily="18" charset="0"/>
                <a:cs typeface="Times New Roman" panose="02020603050405020304" pitchFamily="18" charset="0"/>
              </a:rPr>
              <a:t>textual</a:t>
            </a:r>
            <a:r>
              <a:rPr sz="1500" b="1" spc="-15" dirty="0">
                <a:latin typeface="Times New Roman" panose="02020603050405020304" pitchFamily="18" charset="0"/>
                <a:cs typeface="Times New Roman" panose="02020603050405020304" pitchFamily="18" charset="0"/>
              </a:rPr>
              <a:t> </a:t>
            </a:r>
            <a:r>
              <a:rPr sz="1500" b="1" dirty="0">
                <a:latin typeface="Times New Roman" panose="02020603050405020304" pitchFamily="18" charset="0"/>
                <a:cs typeface="Times New Roman" panose="02020603050405020304" pitchFamily="18" charset="0"/>
              </a:rPr>
              <a:t>columns</a:t>
            </a:r>
            <a:r>
              <a:rPr sz="1500" b="1" spc="-15" dirty="0">
                <a:latin typeface="Times New Roman" panose="02020603050405020304" pitchFamily="18" charset="0"/>
                <a:cs typeface="Times New Roman" panose="02020603050405020304" pitchFamily="18" charset="0"/>
              </a:rPr>
              <a:t> </a:t>
            </a:r>
            <a:r>
              <a:rPr sz="1500" b="1" dirty="0">
                <a:latin typeface="Times New Roman" panose="02020603050405020304" pitchFamily="18" charset="0"/>
                <a:cs typeface="Times New Roman" panose="02020603050405020304" pitchFamily="18" charset="0"/>
              </a:rPr>
              <a:t>and</a:t>
            </a:r>
            <a:r>
              <a:rPr sz="1500" b="1" spc="-15" dirty="0">
                <a:latin typeface="Times New Roman" panose="02020603050405020304" pitchFamily="18" charset="0"/>
                <a:cs typeface="Times New Roman" panose="02020603050405020304" pitchFamily="18" charset="0"/>
              </a:rPr>
              <a:t> </a:t>
            </a:r>
            <a:r>
              <a:rPr sz="1500" b="1" dirty="0">
                <a:latin typeface="Times New Roman" panose="02020603050405020304" pitchFamily="18" charset="0"/>
                <a:cs typeface="Times New Roman" panose="02020603050405020304" pitchFamily="18" charset="0"/>
              </a:rPr>
              <a:t>one</a:t>
            </a:r>
            <a:r>
              <a:rPr sz="1500" b="1" spc="-15" dirty="0">
                <a:latin typeface="Times New Roman" panose="02020603050405020304" pitchFamily="18" charset="0"/>
                <a:cs typeface="Times New Roman" panose="02020603050405020304" pitchFamily="18" charset="0"/>
              </a:rPr>
              <a:t> </a:t>
            </a:r>
            <a:r>
              <a:rPr sz="1500" b="1" dirty="0">
                <a:latin typeface="Times New Roman" panose="02020603050405020304" pitchFamily="18" charset="0"/>
                <a:cs typeface="Times New Roman" panose="02020603050405020304" pitchFamily="18" charset="0"/>
              </a:rPr>
              <a:t>numeric</a:t>
            </a:r>
            <a:r>
              <a:rPr sz="1500" b="1" spc="-15" dirty="0">
                <a:latin typeface="Times New Roman" panose="02020603050405020304" pitchFamily="18" charset="0"/>
                <a:cs typeface="Times New Roman" panose="02020603050405020304" pitchFamily="18" charset="0"/>
              </a:rPr>
              <a:t> </a:t>
            </a:r>
            <a:r>
              <a:rPr sz="1500" b="1" spc="-10" dirty="0">
                <a:latin typeface="Times New Roman" panose="02020603050405020304" pitchFamily="18" charset="0"/>
                <a:cs typeface="Times New Roman" panose="02020603050405020304" pitchFamily="18" charset="0"/>
              </a:rPr>
              <a:t>column(‘release_year’ </a:t>
            </a:r>
            <a:r>
              <a:rPr sz="1500" b="1" spc="-50" dirty="0">
                <a:latin typeface="Times New Roman" panose="02020603050405020304" pitchFamily="18" charset="0"/>
                <a:cs typeface="Times New Roman" panose="02020603050405020304" pitchFamily="18" charset="0"/>
              </a:rPr>
              <a:t>)</a:t>
            </a:r>
            <a:endParaRPr sz="1500">
              <a:latin typeface="Times New Roman" panose="02020603050405020304" pitchFamily="18" charset="0"/>
              <a:cs typeface="Times New Roman" panose="02020603050405020304" pitchFamily="18" charset="0"/>
            </a:endParaRPr>
          </a:p>
          <a:p>
            <a:pPr marL="356235" indent="-344170">
              <a:lnSpc>
                <a:spcPct val="100000"/>
              </a:lnSpc>
              <a:buFont typeface="Arial"/>
              <a:buChar char="●"/>
              <a:tabLst>
                <a:tab pos="356235" algn="l"/>
                <a:tab pos="356870" algn="l"/>
              </a:tabLst>
            </a:pPr>
            <a:r>
              <a:rPr sz="1500" dirty="0">
                <a:latin typeface="Times New Roman" panose="02020603050405020304" pitchFamily="18" charset="0"/>
                <a:cs typeface="Times New Roman" panose="02020603050405020304" pitchFamily="18" charset="0"/>
              </a:rPr>
              <a:t>No</a:t>
            </a:r>
            <a:r>
              <a:rPr sz="1500" spc="-15"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Duplicate</a:t>
            </a:r>
            <a:r>
              <a:rPr sz="1500" spc="-10" dirty="0">
                <a:latin typeface="Times New Roman" panose="02020603050405020304" pitchFamily="18" charset="0"/>
                <a:cs typeface="Times New Roman" panose="02020603050405020304" pitchFamily="18" charset="0"/>
              </a:rPr>
              <a:t> values.</a:t>
            </a:r>
            <a:endParaRPr sz="150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304800" y="2147939"/>
            <a:ext cx="3651624" cy="557199"/>
          </a:xfrm>
          <a:prstGeom prst="rect">
            <a:avLst/>
          </a:prstGeom>
        </p:spPr>
      </p:pic>
      <p:pic>
        <p:nvPicPr>
          <p:cNvPr id="5" name="object 5"/>
          <p:cNvPicPr/>
          <p:nvPr/>
        </p:nvPicPr>
        <p:blipFill>
          <a:blip r:embed="rId3" cstate="print"/>
          <a:stretch>
            <a:fillRect/>
          </a:stretch>
        </p:blipFill>
        <p:spPr>
          <a:xfrm>
            <a:off x="4885173" y="1703321"/>
            <a:ext cx="3651625" cy="33095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0" y="823678"/>
            <a:ext cx="6324285" cy="4132611"/>
          </a:xfrm>
          <a:prstGeom prst="rect">
            <a:avLst/>
          </a:prstGeom>
        </p:spPr>
      </p:pic>
      <p:sp>
        <p:nvSpPr>
          <p:cNvPr id="5" name="object 5"/>
          <p:cNvSpPr txBox="1"/>
          <p:nvPr/>
        </p:nvSpPr>
        <p:spPr>
          <a:xfrm>
            <a:off x="6342393" y="889587"/>
            <a:ext cx="2513965" cy="3439160"/>
          </a:xfrm>
          <a:prstGeom prst="rect">
            <a:avLst/>
          </a:prstGeom>
        </p:spPr>
        <p:txBody>
          <a:bodyPr vert="horz" wrap="square" lIns="0" tIns="12700" rIns="0" bIns="0" rtlCol="0">
            <a:spAutoFit/>
          </a:bodyPr>
          <a:lstStyle/>
          <a:p>
            <a:pPr marL="348615" marR="321310" indent="-336550">
              <a:lnSpc>
                <a:spcPct val="100000"/>
              </a:lnSpc>
              <a:spcBef>
                <a:spcPts val="100"/>
              </a:spcBef>
              <a:buChar char="●"/>
              <a:tabLst>
                <a:tab pos="347980" algn="l"/>
                <a:tab pos="349250" algn="l"/>
              </a:tabLst>
            </a:pPr>
            <a:r>
              <a:rPr sz="1400" b="1" dirty="0">
                <a:solidFill>
                  <a:srgbClr val="134F5C"/>
                </a:solidFill>
                <a:latin typeface="Times New Roman" panose="02020603050405020304" pitchFamily="18" charset="0"/>
                <a:cs typeface="Times New Roman" panose="02020603050405020304" pitchFamily="18" charset="0"/>
              </a:rPr>
              <a:t>Null</a:t>
            </a:r>
            <a:r>
              <a:rPr sz="1400" b="1" spc="-30" dirty="0">
                <a:solidFill>
                  <a:srgbClr val="134F5C"/>
                </a:solidFill>
                <a:latin typeface="Times New Roman" panose="02020603050405020304" pitchFamily="18" charset="0"/>
                <a:cs typeface="Times New Roman" panose="02020603050405020304" pitchFamily="18" charset="0"/>
              </a:rPr>
              <a:t> </a:t>
            </a:r>
            <a:r>
              <a:rPr sz="1400" b="1" dirty="0">
                <a:solidFill>
                  <a:srgbClr val="134F5C"/>
                </a:solidFill>
                <a:latin typeface="Times New Roman" panose="02020603050405020304" pitchFamily="18" charset="0"/>
                <a:cs typeface="Times New Roman" panose="02020603050405020304" pitchFamily="18" charset="0"/>
              </a:rPr>
              <a:t>values</a:t>
            </a:r>
            <a:r>
              <a:rPr sz="1400" b="1" spc="-30" dirty="0">
                <a:solidFill>
                  <a:srgbClr val="134F5C"/>
                </a:solidFill>
                <a:latin typeface="Times New Roman" panose="02020603050405020304" pitchFamily="18" charset="0"/>
                <a:cs typeface="Times New Roman" panose="02020603050405020304" pitchFamily="18" charset="0"/>
              </a:rPr>
              <a:t> </a:t>
            </a:r>
            <a:r>
              <a:rPr sz="1400" b="1" dirty="0">
                <a:solidFill>
                  <a:srgbClr val="134F5C"/>
                </a:solidFill>
                <a:latin typeface="Times New Roman" panose="02020603050405020304" pitchFamily="18" charset="0"/>
                <a:cs typeface="Times New Roman" panose="02020603050405020304" pitchFamily="18" charset="0"/>
              </a:rPr>
              <a:t>present</a:t>
            </a:r>
            <a:r>
              <a:rPr sz="1400" b="1" spc="-25" dirty="0">
                <a:solidFill>
                  <a:srgbClr val="134F5C"/>
                </a:solidFill>
                <a:latin typeface="Times New Roman" panose="02020603050405020304" pitchFamily="18" charset="0"/>
                <a:cs typeface="Times New Roman" panose="02020603050405020304" pitchFamily="18" charset="0"/>
              </a:rPr>
              <a:t> in </a:t>
            </a:r>
            <a:r>
              <a:rPr sz="1400" b="1" dirty="0">
                <a:solidFill>
                  <a:srgbClr val="134F5C"/>
                </a:solidFill>
                <a:latin typeface="Times New Roman" panose="02020603050405020304" pitchFamily="18" charset="0"/>
                <a:cs typeface="Times New Roman" panose="02020603050405020304" pitchFamily="18" charset="0"/>
              </a:rPr>
              <a:t>this</a:t>
            </a:r>
            <a:r>
              <a:rPr sz="1400" b="1" spc="-25" dirty="0">
                <a:solidFill>
                  <a:srgbClr val="134F5C"/>
                </a:solidFill>
                <a:latin typeface="Times New Roman" panose="02020603050405020304" pitchFamily="18" charset="0"/>
                <a:cs typeface="Times New Roman" panose="02020603050405020304" pitchFamily="18" charset="0"/>
              </a:rPr>
              <a:t> </a:t>
            </a:r>
            <a:r>
              <a:rPr sz="1400" b="1" spc="-10" dirty="0">
                <a:solidFill>
                  <a:srgbClr val="134F5C"/>
                </a:solidFill>
                <a:latin typeface="Times New Roman" panose="02020603050405020304" pitchFamily="18" charset="0"/>
                <a:cs typeface="Times New Roman" panose="02020603050405020304" pitchFamily="18" charset="0"/>
              </a:rPr>
              <a:t>columns</a:t>
            </a:r>
            <a:endParaRPr sz="1400" dirty="0">
              <a:latin typeface="Times New Roman" panose="02020603050405020304" pitchFamily="18" charset="0"/>
              <a:cs typeface="Times New Roman" panose="02020603050405020304" pitchFamily="18" charset="0"/>
            </a:endParaRPr>
          </a:p>
          <a:p>
            <a:pPr marL="805815" lvl="1" indent="-337185">
              <a:lnSpc>
                <a:spcPct val="100000"/>
              </a:lnSpc>
              <a:buFont typeface="Arial"/>
              <a:buChar char="○"/>
              <a:tabLst>
                <a:tab pos="805180" algn="l"/>
                <a:tab pos="806450" algn="l"/>
              </a:tabLst>
            </a:pPr>
            <a:r>
              <a:rPr sz="1400" spc="70" dirty="0">
                <a:solidFill>
                  <a:srgbClr val="134F5C"/>
                </a:solidFill>
                <a:latin typeface="Times New Roman" panose="02020603050405020304" pitchFamily="18" charset="0"/>
                <a:cs typeface="Times New Roman" panose="02020603050405020304" pitchFamily="18" charset="0"/>
              </a:rPr>
              <a:t>director</a:t>
            </a:r>
            <a:endParaRPr sz="1400" dirty="0">
              <a:latin typeface="Times New Roman" panose="02020603050405020304" pitchFamily="18" charset="0"/>
              <a:cs typeface="Times New Roman" panose="02020603050405020304" pitchFamily="18" charset="0"/>
            </a:endParaRPr>
          </a:p>
          <a:p>
            <a:pPr marL="805815" lvl="1" indent="-337185">
              <a:lnSpc>
                <a:spcPct val="100000"/>
              </a:lnSpc>
              <a:buFont typeface="Arial"/>
              <a:buChar char="○"/>
              <a:tabLst>
                <a:tab pos="805180" algn="l"/>
                <a:tab pos="806450" algn="l"/>
              </a:tabLst>
            </a:pPr>
            <a:r>
              <a:rPr sz="1400" spc="80" dirty="0">
                <a:solidFill>
                  <a:srgbClr val="134F5C"/>
                </a:solidFill>
                <a:latin typeface="Times New Roman" panose="02020603050405020304" pitchFamily="18" charset="0"/>
                <a:cs typeface="Times New Roman" panose="02020603050405020304" pitchFamily="18" charset="0"/>
              </a:rPr>
              <a:t>cast</a:t>
            </a:r>
            <a:endParaRPr sz="1400" dirty="0">
              <a:latin typeface="Times New Roman" panose="02020603050405020304" pitchFamily="18" charset="0"/>
              <a:cs typeface="Times New Roman" panose="02020603050405020304" pitchFamily="18" charset="0"/>
            </a:endParaRPr>
          </a:p>
          <a:p>
            <a:pPr marL="805815" lvl="1" indent="-337185">
              <a:lnSpc>
                <a:spcPct val="100000"/>
              </a:lnSpc>
              <a:buFont typeface="Arial"/>
              <a:buChar char="○"/>
              <a:tabLst>
                <a:tab pos="805180" algn="l"/>
                <a:tab pos="806450" algn="l"/>
              </a:tabLst>
            </a:pPr>
            <a:r>
              <a:rPr sz="1400" spc="90" dirty="0">
                <a:solidFill>
                  <a:srgbClr val="134F5C"/>
                </a:solidFill>
                <a:latin typeface="Times New Roman" panose="02020603050405020304" pitchFamily="18" charset="0"/>
                <a:cs typeface="Times New Roman" panose="02020603050405020304" pitchFamily="18" charset="0"/>
              </a:rPr>
              <a:t>country</a:t>
            </a:r>
            <a:endParaRPr sz="1400" dirty="0">
              <a:latin typeface="Times New Roman" panose="02020603050405020304" pitchFamily="18" charset="0"/>
              <a:cs typeface="Times New Roman" panose="02020603050405020304" pitchFamily="18" charset="0"/>
            </a:endParaRPr>
          </a:p>
          <a:p>
            <a:pPr marL="805815" lvl="1" indent="-337185">
              <a:lnSpc>
                <a:spcPct val="100000"/>
              </a:lnSpc>
              <a:buFont typeface="Arial"/>
              <a:buChar char="○"/>
              <a:tabLst>
                <a:tab pos="805180" algn="l"/>
                <a:tab pos="806450" algn="l"/>
              </a:tabLst>
            </a:pPr>
            <a:r>
              <a:rPr sz="1400" spc="100" dirty="0">
                <a:solidFill>
                  <a:srgbClr val="134F5C"/>
                </a:solidFill>
                <a:latin typeface="Times New Roman" panose="02020603050405020304" pitchFamily="18" charset="0"/>
                <a:cs typeface="Times New Roman" panose="02020603050405020304" pitchFamily="18" charset="0"/>
              </a:rPr>
              <a:t>Rating</a:t>
            </a:r>
            <a:endParaRPr sz="1400" dirty="0">
              <a:latin typeface="Times New Roman" panose="02020603050405020304" pitchFamily="18" charset="0"/>
              <a:cs typeface="Times New Roman" panose="02020603050405020304" pitchFamily="18" charset="0"/>
            </a:endParaRPr>
          </a:p>
          <a:p>
            <a:pPr marL="348615" marR="5080" indent="-336550">
              <a:lnSpc>
                <a:spcPct val="100000"/>
              </a:lnSpc>
              <a:buChar char="●"/>
              <a:tabLst>
                <a:tab pos="347980" algn="l"/>
                <a:tab pos="349250" algn="l"/>
              </a:tabLst>
            </a:pPr>
            <a:r>
              <a:rPr sz="1400" b="1" dirty="0">
                <a:solidFill>
                  <a:srgbClr val="134F5C"/>
                </a:solidFill>
                <a:latin typeface="Times New Roman" panose="02020603050405020304" pitchFamily="18" charset="0"/>
                <a:cs typeface="Times New Roman" panose="02020603050405020304" pitchFamily="18" charset="0"/>
              </a:rPr>
              <a:t>No</a:t>
            </a:r>
            <a:r>
              <a:rPr sz="1400" b="1" spc="-25" dirty="0">
                <a:solidFill>
                  <a:srgbClr val="134F5C"/>
                </a:solidFill>
                <a:latin typeface="Times New Roman" panose="02020603050405020304" pitchFamily="18" charset="0"/>
                <a:cs typeface="Times New Roman" panose="02020603050405020304" pitchFamily="18" charset="0"/>
              </a:rPr>
              <a:t> </a:t>
            </a:r>
            <a:r>
              <a:rPr sz="1400" b="1" dirty="0">
                <a:solidFill>
                  <a:srgbClr val="134F5C"/>
                </a:solidFill>
                <a:latin typeface="Times New Roman" panose="02020603050405020304" pitchFamily="18" charset="0"/>
                <a:cs typeface="Times New Roman" panose="02020603050405020304" pitchFamily="18" charset="0"/>
              </a:rPr>
              <a:t>missing</a:t>
            </a:r>
            <a:r>
              <a:rPr sz="1400" b="1" spc="-25" dirty="0">
                <a:solidFill>
                  <a:srgbClr val="134F5C"/>
                </a:solidFill>
                <a:latin typeface="Times New Roman" panose="02020603050405020304" pitchFamily="18" charset="0"/>
                <a:cs typeface="Times New Roman" panose="02020603050405020304" pitchFamily="18" charset="0"/>
              </a:rPr>
              <a:t> </a:t>
            </a:r>
            <a:r>
              <a:rPr sz="1400" b="1" dirty="0">
                <a:solidFill>
                  <a:srgbClr val="134F5C"/>
                </a:solidFill>
                <a:latin typeface="Times New Roman" panose="02020603050405020304" pitchFamily="18" charset="0"/>
                <a:cs typeface="Times New Roman" panose="02020603050405020304" pitchFamily="18" charset="0"/>
              </a:rPr>
              <a:t>value</a:t>
            </a:r>
            <a:r>
              <a:rPr sz="1400" b="1" spc="-20" dirty="0">
                <a:solidFill>
                  <a:srgbClr val="134F5C"/>
                </a:solidFill>
                <a:latin typeface="Times New Roman" panose="02020603050405020304" pitchFamily="18" charset="0"/>
                <a:cs typeface="Times New Roman" panose="02020603050405020304" pitchFamily="18" charset="0"/>
              </a:rPr>
              <a:t> </a:t>
            </a:r>
            <a:r>
              <a:rPr sz="1400" b="1" spc="-10" dirty="0">
                <a:solidFill>
                  <a:srgbClr val="134F5C"/>
                </a:solidFill>
                <a:latin typeface="Times New Roman" panose="02020603050405020304" pitchFamily="18" charset="0"/>
                <a:cs typeface="Times New Roman" panose="02020603050405020304" pitchFamily="18" charset="0"/>
              </a:rPr>
              <a:t>present </a:t>
            </a:r>
            <a:r>
              <a:rPr sz="1400" b="1" dirty="0">
                <a:solidFill>
                  <a:srgbClr val="134F5C"/>
                </a:solidFill>
                <a:latin typeface="Times New Roman" panose="02020603050405020304" pitchFamily="18" charset="0"/>
                <a:cs typeface="Times New Roman" panose="02020603050405020304" pitchFamily="18" charset="0"/>
              </a:rPr>
              <a:t>in</a:t>
            </a:r>
            <a:r>
              <a:rPr sz="1400" b="1" spc="-15" dirty="0">
                <a:solidFill>
                  <a:srgbClr val="134F5C"/>
                </a:solidFill>
                <a:latin typeface="Times New Roman" panose="02020603050405020304" pitchFamily="18" charset="0"/>
                <a:cs typeface="Times New Roman" panose="02020603050405020304" pitchFamily="18" charset="0"/>
              </a:rPr>
              <a:t> </a:t>
            </a:r>
            <a:r>
              <a:rPr sz="1400" b="1" dirty="0">
                <a:solidFill>
                  <a:srgbClr val="134F5C"/>
                </a:solidFill>
                <a:latin typeface="Times New Roman" panose="02020603050405020304" pitchFamily="18" charset="0"/>
                <a:cs typeface="Times New Roman" panose="02020603050405020304" pitchFamily="18" charset="0"/>
              </a:rPr>
              <a:t>this</a:t>
            </a:r>
            <a:r>
              <a:rPr sz="1400" b="1" spc="-10" dirty="0">
                <a:solidFill>
                  <a:srgbClr val="134F5C"/>
                </a:solidFill>
                <a:latin typeface="Times New Roman" panose="02020603050405020304" pitchFamily="18" charset="0"/>
                <a:cs typeface="Times New Roman" panose="02020603050405020304" pitchFamily="18" charset="0"/>
              </a:rPr>
              <a:t> columns</a:t>
            </a:r>
            <a:endParaRPr sz="1400" dirty="0">
              <a:latin typeface="Times New Roman" panose="02020603050405020304" pitchFamily="18" charset="0"/>
              <a:cs typeface="Times New Roman" panose="02020603050405020304" pitchFamily="18" charset="0"/>
            </a:endParaRPr>
          </a:p>
          <a:p>
            <a:pPr marL="805815" lvl="1" indent="-337185">
              <a:lnSpc>
                <a:spcPct val="100000"/>
              </a:lnSpc>
              <a:buFont typeface="Arial"/>
              <a:buChar char="○"/>
              <a:tabLst>
                <a:tab pos="805180" algn="l"/>
                <a:tab pos="806450" algn="l"/>
              </a:tabLst>
            </a:pPr>
            <a:r>
              <a:rPr sz="1400" spc="170" dirty="0">
                <a:solidFill>
                  <a:srgbClr val="134F5C"/>
                </a:solidFill>
                <a:latin typeface="Times New Roman" panose="02020603050405020304" pitchFamily="18" charset="0"/>
                <a:cs typeface="Times New Roman" panose="02020603050405020304" pitchFamily="18" charset="0"/>
              </a:rPr>
              <a:t>show_id</a:t>
            </a:r>
            <a:endParaRPr sz="1400" dirty="0">
              <a:latin typeface="Times New Roman" panose="02020603050405020304" pitchFamily="18" charset="0"/>
              <a:cs typeface="Times New Roman" panose="02020603050405020304" pitchFamily="18" charset="0"/>
            </a:endParaRPr>
          </a:p>
          <a:p>
            <a:pPr marL="805815" lvl="1" indent="-337185">
              <a:lnSpc>
                <a:spcPct val="100000"/>
              </a:lnSpc>
              <a:buFont typeface="Arial"/>
              <a:buChar char="○"/>
              <a:tabLst>
                <a:tab pos="805180" algn="l"/>
                <a:tab pos="806450" algn="l"/>
              </a:tabLst>
            </a:pPr>
            <a:r>
              <a:rPr sz="1400" spc="70" dirty="0">
                <a:solidFill>
                  <a:srgbClr val="134F5C"/>
                </a:solidFill>
                <a:latin typeface="Times New Roman" panose="02020603050405020304" pitchFamily="18" charset="0"/>
                <a:cs typeface="Times New Roman" panose="02020603050405020304" pitchFamily="18" charset="0"/>
              </a:rPr>
              <a:t>type</a:t>
            </a:r>
            <a:endParaRPr sz="1400" dirty="0">
              <a:latin typeface="Times New Roman" panose="02020603050405020304" pitchFamily="18" charset="0"/>
              <a:cs typeface="Times New Roman" panose="02020603050405020304" pitchFamily="18" charset="0"/>
            </a:endParaRPr>
          </a:p>
          <a:p>
            <a:pPr marL="805815" lvl="1" indent="-337185">
              <a:lnSpc>
                <a:spcPct val="100000"/>
              </a:lnSpc>
              <a:buFont typeface="Arial"/>
              <a:buChar char="○"/>
              <a:tabLst>
                <a:tab pos="805180" algn="l"/>
                <a:tab pos="806450" algn="l"/>
              </a:tabLst>
            </a:pPr>
            <a:r>
              <a:rPr sz="1400" spc="75" dirty="0">
                <a:solidFill>
                  <a:srgbClr val="134F5C"/>
                </a:solidFill>
                <a:latin typeface="Times New Roman" panose="02020603050405020304" pitchFamily="18" charset="0"/>
                <a:cs typeface="Times New Roman" panose="02020603050405020304" pitchFamily="18" charset="0"/>
              </a:rPr>
              <a:t>title</a:t>
            </a:r>
            <a:endParaRPr sz="1400" dirty="0">
              <a:latin typeface="Times New Roman" panose="02020603050405020304" pitchFamily="18" charset="0"/>
              <a:cs typeface="Times New Roman" panose="02020603050405020304" pitchFamily="18" charset="0"/>
            </a:endParaRPr>
          </a:p>
          <a:p>
            <a:pPr marL="805815" lvl="1" indent="-337185">
              <a:lnSpc>
                <a:spcPct val="100000"/>
              </a:lnSpc>
              <a:buFont typeface="Arial"/>
              <a:buChar char="○"/>
              <a:tabLst>
                <a:tab pos="805180" algn="l"/>
                <a:tab pos="806450" algn="l"/>
              </a:tabLst>
            </a:pPr>
            <a:r>
              <a:rPr sz="1400" spc="130" dirty="0">
                <a:solidFill>
                  <a:srgbClr val="134F5C"/>
                </a:solidFill>
                <a:latin typeface="Times New Roman" panose="02020603050405020304" pitchFamily="18" charset="0"/>
                <a:cs typeface="Times New Roman" panose="02020603050405020304" pitchFamily="18" charset="0"/>
              </a:rPr>
              <a:t>date_added</a:t>
            </a:r>
            <a:endParaRPr sz="1400" dirty="0">
              <a:latin typeface="Times New Roman" panose="02020603050405020304" pitchFamily="18" charset="0"/>
              <a:cs typeface="Times New Roman" panose="02020603050405020304" pitchFamily="18" charset="0"/>
            </a:endParaRPr>
          </a:p>
          <a:p>
            <a:pPr marL="805815" lvl="1" indent="-337185">
              <a:lnSpc>
                <a:spcPct val="100000"/>
              </a:lnSpc>
              <a:buFont typeface="Arial"/>
              <a:buChar char="○"/>
              <a:tabLst>
                <a:tab pos="805180" algn="l"/>
                <a:tab pos="806450" algn="l"/>
              </a:tabLst>
            </a:pPr>
            <a:r>
              <a:rPr sz="1400" spc="120" dirty="0">
                <a:solidFill>
                  <a:srgbClr val="134F5C"/>
                </a:solidFill>
                <a:latin typeface="Times New Roman" panose="02020603050405020304" pitchFamily="18" charset="0"/>
                <a:cs typeface="Times New Roman" panose="02020603050405020304" pitchFamily="18" charset="0"/>
              </a:rPr>
              <a:t>release_year</a:t>
            </a:r>
            <a:endParaRPr sz="1400" dirty="0">
              <a:latin typeface="Times New Roman" panose="02020603050405020304" pitchFamily="18" charset="0"/>
              <a:cs typeface="Times New Roman" panose="02020603050405020304" pitchFamily="18" charset="0"/>
            </a:endParaRPr>
          </a:p>
          <a:p>
            <a:pPr marL="805815" lvl="1" indent="-337185">
              <a:lnSpc>
                <a:spcPct val="100000"/>
              </a:lnSpc>
              <a:buFont typeface="Arial"/>
              <a:buChar char="○"/>
              <a:tabLst>
                <a:tab pos="805180" algn="l"/>
                <a:tab pos="806450" algn="l"/>
              </a:tabLst>
            </a:pPr>
            <a:r>
              <a:rPr sz="1400" spc="85" dirty="0">
                <a:solidFill>
                  <a:srgbClr val="134F5C"/>
                </a:solidFill>
                <a:latin typeface="Times New Roman" panose="02020603050405020304" pitchFamily="18" charset="0"/>
                <a:cs typeface="Times New Roman" panose="02020603050405020304" pitchFamily="18" charset="0"/>
              </a:rPr>
              <a:t>duration</a:t>
            </a:r>
            <a:endParaRPr sz="1400" dirty="0">
              <a:latin typeface="Times New Roman" panose="02020603050405020304" pitchFamily="18" charset="0"/>
              <a:cs typeface="Times New Roman" panose="02020603050405020304" pitchFamily="18" charset="0"/>
            </a:endParaRPr>
          </a:p>
          <a:p>
            <a:pPr marL="805815" lvl="1" indent="-337185">
              <a:lnSpc>
                <a:spcPct val="100000"/>
              </a:lnSpc>
              <a:buFont typeface="Arial"/>
              <a:buChar char="○"/>
              <a:tabLst>
                <a:tab pos="805180" algn="l"/>
                <a:tab pos="806450" algn="l"/>
              </a:tabLst>
            </a:pPr>
            <a:r>
              <a:rPr sz="1400" spc="145" dirty="0">
                <a:solidFill>
                  <a:srgbClr val="134F5C"/>
                </a:solidFill>
                <a:latin typeface="Times New Roman" panose="02020603050405020304" pitchFamily="18" charset="0"/>
                <a:cs typeface="Times New Roman" panose="02020603050405020304" pitchFamily="18" charset="0"/>
              </a:rPr>
              <a:t>listed_in</a:t>
            </a:r>
            <a:endParaRPr sz="1400" dirty="0">
              <a:latin typeface="Times New Roman" panose="02020603050405020304" pitchFamily="18" charset="0"/>
              <a:cs typeface="Times New Roman" panose="02020603050405020304" pitchFamily="18" charset="0"/>
            </a:endParaRPr>
          </a:p>
          <a:p>
            <a:pPr marL="805815" lvl="1" indent="-337185">
              <a:lnSpc>
                <a:spcPct val="100000"/>
              </a:lnSpc>
              <a:buFont typeface="Arial"/>
              <a:buChar char="○"/>
              <a:tabLst>
                <a:tab pos="805180" algn="l"/>
                <a:tab pos="806450" algn="l"/>
              </a:tabLst>
            </a:pPr>
            <a:r>
              <a:rPr sz="1400" spc="80" dirty="0">
                <a:solidFill>
                  <a:srgbClr val="134F5C"/>
                </a:solidFill>
                <a:latin typeface="Times New Roman" panose="02020603050405020304" pitchFamily="18" charset="0"/>
                <a:cs typeface="Times New Roman" panose="02020603050405020304" pitchFamily="18" charset="0"/>
              </a:rPr>
              <a:t>description</a:t>
            </a:r>
            <a:endParaRPr sz="1400" dirty="0">
              <a:latin typeface="Times New Roman" panose="02020603050405020304" pitchFamily="18" charset="0"/>
              <a:cs typeface="Times New Roman" panose="02020603050405020304" pitchFamily="18" charset="0"/>
            </a:endParaRPr>
          </a:p>
        </p:txBody>
      </p:sp>
      <p:sp>
        <p:nvSpPr>
          <p:cNvPr id="6" name="Title 5"/>
          <p:cNvSpPr>
            <a:spLocks noGrp="1"/>
          </p:cNvSpPr>
          <p:nvPr>
            <p:ph type="title"/>
          </p:nvPr>
        </p:nvSpPr>
        <p:spPr>
          <a:xfrm>
            <a:off x="76200" y="209550"/>
            <a:ext cx="9046674" cy="761999"/>
          </a:xfrm>
        </p:spPr>
        <p:txBody>
          <a:bodyPr/>
          <a:lstStyle/>
          <a:p>
            <a:r>
              <a:rPr lang="en-US" sz="3200" b="1" i="0" dirty="0" smtClean="0">
                <a:latin typeface="Times New Roman" panose="02020603050405020304" pitchFamily="18" charset="0"/>
                <a:cs typeface="Times New Roman" panose="02020603050405020304" pitchFamily="18" charset="0"/>
              </a:rPr>
              <a:t>   </a:t>
            </a:r>
            <a:r>
              <a:rPr lang="en-US" sz="3200" b="1" i="0" u="sng" dirty="0" smtClean="0">
                <a:latin typeface="Times New Roman" panose="02020603050405020304" pitchFamily="18" charset="0"/>
                <a:cs typeface="Times New Roman" panose="02020603050405020304" pitchFamily="18" charset="0"/>
              </a:rPr>
              <a:t>EDA</a:t>
            </a:r>
            <a:r>
              <a:rPr lang="en-US" sz="2800" b="1" i="0" u="sng" dirty="0" smtClean="0">
                <a:latin typeface="Times New Roman" panose="02020603050405020304" pitchFamily="18" charset="0"/>
                <a:cs typeface="Times New Roman" panose="02020603050405020304" pitchFamily="18" charset="0"/>
              </a:rPr>
              <a:t> </a:t>
            </a:r>
            <a:r>
              <a:rPr lang="en-US" sz="2400" b="1" i="0" u="sng" dirty="0" smtClean="0">
                <a:latin typeface="Times New Roman" panose="02020603050405020304" pitchFamily="18" charset="0"/>
                <a:cs typeface="Times New Roman" panose="02020603050405020304" pitchFamily="18" charset="0"/>
              </a:rPr>
              <a:t>(Checking NAN Values)</a:t>
            </a:r>
            <a:endParaRPr lang="en-IN" sz="2400" b="1" i="0"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07345" y="-117519"/>
            <a:ext cx="3326765" cy="635000"/>
          </a:xfrm>
          <a:prstGeom prst="rect">
            <a:avLst/>
          </a:prstGeom>
        </p:spPr>
        <p:txBody>
          <a:bodyPr vert="horz" wrap="square" lIns="0" tIns="12700" rIns="0" bIns="0" rtlCol="0">
            <a:spAutoFit/>
          </a:bodyPr>
          <a:lstStyle/>
          <a:p>
            <a:pPr marL="12700">
              <a:lnSpc>
                <a:spcPct val="100000"/>
              </a:lnSpc>
              <a:spcBef>
                <a:spcPts val="100"/>
              </a:spcBef>
            </a:pPr>
            <a:r>
              <a:rPr sz="4000" b="1" i="0" u="sng" dirty="0">
                <a:latin typeface="Times New Roman" panose="02020603050405020304" pitchFamily="18" charset="0"/>
                <a:cs typeface="Times New Roman" panose="02020603050405020304" pitchFamily="18" charset="0"/>
              </a:rPr>
              <a:t>Data</a:t>
            </a:r>
            <a:r>
              <a:rPr sz="4000" b="1" i="0" u="sng" spc="-20" dirty="0">
                <a:latin typeface="Times New Roman" panose="02020603050405020304" pitchFamily="18" charset="0"/>
                <a:cs typeface="Times New Roman" panose="02020603050405020304" pitchFamily="18" charset="0"/>
              </a:rPr>
              <a:t> </a:t>
            </a:r>
            <a:r>
              <a:rPr sz="4000" b="1" i="0" u="sng" spc="-10" dirty="0">
                <a:latin typeface="Times New Roman" panose="02020603050405020304" pitchFamily="18" charset="0"/>
                <a:cs typeface="Times New Roman" panose="02020603050405020304" pitchFamily="18" charset="0"/>
              </a:rPr>
              <a:t>Cleaning</a:t>
            </a:r>
            <a:endParaRPr sz="4000" b="1" i="0" u="sng" dirty="0">
              <a:latin typeface="Times New Roman" panose="02020603050405020304" pitchFamily="18" charset="0"/>
              <a:cs typeface="Times New Roman" panose="02020603050405020304" pitchFamily="18" charset="0"/>
            </a:endParaRPr>
          </a:p>
        </p:txBody>
      </p:sp>
      <p:sp>
        <p:nvSpPr>
          <p:cNvPr id="3" name="object 3"/>
          <p:cNvSpPr txBox="1"/>
          <p:nvPr/>
        </p:nvSpPr>
        <p:spPr>
          <a:xfrm>
            <a:off x="433012" y="603056"/>
            <a:ext cx="6819265" cy="1583055"/>
          </a:xfrm>
          <a:prstGeom prst="rect">
            <a:avLst/>
          </a:prstGeom>
        </p:spPr>
        <p:txBody>
          <a:bodyPr vert="horz" wrap="square" lIns="0" tIns="12700" rIns="0" bIns="0" rtlCol="0">
            <a:spAutoFit/>
          </a:bodyPr>
          <a:lstStyle/>
          <a:p>
            <a:pPr marL="356235" indent="-336550">
              <a:lnSpc>
                <a:spcPct val="100000"/>
              </a:lnSpc>
              <a:spcBef>
                <a:spcPts val="100"/>
              </a:spcBef>
              <a:buChar char="●"/>
              <a:tabLst>
                <a:tab pos="356235" algn="l"/>
                <a:tab pos="356870" algn="l"/>
              </a:tabLst>
            </a:pPr>
            <a:r>
              <a:rPr sz="1400" dirty="0">
                <a:latin typeface="Times New Roman" panose="02020603050405020304" pitchFamily="18" charset="0"/>
                <a:cs typeface="Times New Roman" panose="02020603050405020304" pitchFamily="18" charset="0"/>
              </a:rPr>
              <a:t>Removing</a:t>
            </a:r>
            <a:r>
              <a:rPr sz="1400" spc="-3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unnecessary</a:t>
            </a:r>
            <a:r>
              <a:rPr sz="1400" spc="-2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columns</a:t>
            </a:r>
            <a:r>
              <a:rPr sz="1400" spc="105" dirty="0">
                <a:latin typeface="Times New Roman" panose="02020603050405020304" pitchFamily="18" charset="0"/>
                <a:cs typeface="Times New Roman" panose="02020603050405020304" pitchFamily="18" charset="0"/>
              </a:rPr>
              <a:t> </a:t>
            </a:r>
            <a:r>
              <a:rPr sz="2100" b="1" dirty="0">
                <a:latin typeface="Times New Roman" panose="02020603050405020304" pitchFamily="18" charset="0"/>
                <a:cs typeface="Times New Roman" panose="02020603050405020304" pitchFamily="18" charset="0"/>
              </a:rPr>
              <a:t>like</a:t>
            </a:r>
            <a:r>
              <a:rPr sz="2100" b="1" spc="-20" dirty="0">
                <a:latin typeface="Times New Roman" panose="02020603050405020304" pitchFamily="18" charset="0"/>
                <a:cs typeface="Times New Roman" panose="02020603050405020304" pitchFamily="18" charset="0"/>
              </a:rPr>
              <a:t> </a:t>
            </a:r>
            <a:r>
              <a:rPr lang="en-US" sz="2100" b="1" spc="-20" dirty="0" smtClean="0">
                <a:latin typeface="Times New Roman" panose="02020603050405020304" pitchFamily="18" charset="0"/>
                <a:cs typeface="Times New Roman" panose="02020603050405020304" pitchFamily="18" charset="0"/>
              </a:rPr>
              <a:t> </a:t>
            </a:r>
            <a:r>
              <a:rPr sz="1750" b="1" spc="-10" dirty="0" smtClean="0">
                <a:latin typeface="Times New Roman" panose="02020603050405020304" pitchFamily="18" charset="0"/>
                <a:cs typeface="Times New Roman" panose="02020603050405020304" pitchFamily="18" charset="0"/>
              </a:rPr>
              <a:t>'director',</a:t>
            </a:r>
            <a:r>
              <a:rPr lang="en-US" sz="1750" b="1" spc="-10" dirty="0" smtClean="0">
                <a:latin typeface="Times New Roman" panose="02020603050405020304" pitchFamily="18" charset="0"/>
                <a:cs typeface="Times New Roman" panose="02020603050405020304" pitchFamily="18" charset="0"/>
              </a:rPr>
              <a:t> </a:t>
            </a:r>
            <a:r>
              <a:rPr sz="1750" b="1" spc="-10" dirty="0" smtClean="0">
                <a:latin typeface="Times New Roman" panose="02020603050405020304" pitchFamily="18" charset="0"/>
                <a:cs typeface="Times New Roman" panose="02020603050405020304" pitchFamily="18" charset="0"/>
              </a:rPr>
              <a:t>'cast'</a:t>
            </a:r>
            <a:r>
              <a:rPr lang="en-US" sz="1750" b="1" spc="-10" dirty="0" smtClean="0">
                <a:latin typeface="Times New Roman" panose="02020603050405020304" pitchFamily="18" charset="0"/>
                <a:cs typeface="Times New Roman" panose="02020603050405020304" pitchFamily="18" charset="0"/>
              </a:rPr>
              <a:t>.</a:t>
            </a:r>
            <a:endParaRPr sz="1750" dirty="0">
              <a:latin typeface="Times New Roman" panose="02020603050405020304" pitchFamily="18" charset="0"/>
              <a:cs typeface="Times New Roman" panose="02020603050405020304" pitchFamily="18" charset="0"/>
            </a:endParaRPr>
          </a:p>
          <a:p>
            <a:pPr marL="356235" indent="-336550">
              <a:lnSpc>
                <a:spcPct val="100000"/>
              </a:lnSpc>
              <a:spcBef>
                <a:spcPts val="25"/>
              </a:spcBef>
              <a:buChar char="●"/>
              <a:tabLst>
                <a:tab pos="356235" algn="l"/>
                <a:tab pos="356870" algn="l"/>
              </a:tabLst>
            </a:pPr>
            <a:r>
              <a:rPr sz="1400" dirty="0">
                <a:latin typeface="Times New Roman" panose="02020603050405020304" pitchFamily="18" charset="0"/>
                <a:cs typeface="Times New Roman" panose="02020603050405020304" pitchFamily="18" charset="0"/>
              </a:rPr>
              <a:t>Dropping</a:t>
            </a:r>
            <a:r>
              <a:rPr sz="1400" spc="-3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all</a:t>
            </a:r>
            <a:r>
              <a:rPr sz="1400" spc="-2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the</a:t>
            </a:r>
            <a:r>
              <a:rPr sz="1400" spc="-2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NaN</a:t>
            </a:r>
            <a:r>
              <a:rPr sz="1400" spc="-1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containing</a:t>
            </a:r>
            <a:r>
              <a:rPr sz="1400" spc="-2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date_added</a:t>
            </a:r>
            <a:r>
              <a:rPr sz="1400" spc="-2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observations</a:t>
            </a:r>
            <a:r>
              <a:rPr sz="1000" spc="-10" dirty="0">
                <a:latin typeface="Times New Roman" panose="02020603050405020304" pitchFamily="18" charset="0"/>
                <a:cs typeface="Times New Roman" panose="02020603050405020304" pitchFamily="18" charset="0"/>
              </a:rPr>
              <a:t>(Only</a:t>
            </a:r>
            <a:r>
              <a:rPr sz="1000" spc="-15" dirty="0">
                <a:latin typeface="Times New Roman" panose="02020603050405020304" pitchFamily="18" charset="0"/>
                <a:cs typeface="Times New Roman" panose="02020603050405020304" pitchFamily="18" charset="0"/>
              </a:rPr>
              <a:t> </a:t>
            </a:r>
            <a:r>
              <a:rPr sz="1000" dirty="0">
                <a:latin typeface="Times New Roman" panose="02020603050405020304" pitchFamily="18" charset="0"/>
                <a:cs typeface="Times New Roman" panose="02020603050405020304" pitchFamily="18" charset="0"/>
              </a:rPr>
              <a:t>10</a:t>
            </a:r>
            <a:r>
              <a:rPr sz="1000" spc="-15" dirty="0">
                <a:latin typeface="Times New Roman" panose="02020603050405020304" pitchFamily="18" charset="0"/>
                <a:cs typeface="Times New Roman" panose="02020603050405020304" pitchFamily="18" charset="0"/>
              </a:rPr>
              <a:t> </a:t>
            </a:r>
            <a:r>
              <a:rPr sz="1000" dirty="0">
                <a:latin typeface="Times New Roman" panose="02020603050405020304" pitchFamily="18" charset="0"/>
                <a:cs typeface="Times New Roman" panose="02020603050405020304" pitchFamily="18" charset="0"/>
              </a:rPr>
              <a:t>observations</a:t>
            </a:r>
            <a:r>
              <a:rPr sz="1000" spc="-15" dirty="0">
                <a:latin typeface="Times New Roman" panose="02020603050405020304" pitchFamily="18" charset="0"/>
                <a:cs typeface="Times New Roman" panose="02020603050405020304" pitchFamily="18" charset="0"/>
              </a:rPr>
              <a:t> </a:t>
            </a:r>
            <a:r>
              <a:rPr sz="1000" dirty="0">
                <a:latin typeface="Times New Roman" panose="02020603050405020304" pitchFamily="18" charset="0"/>
                <a:cs typeface="Times New Roman" panose="02020603050405020304" pitchFamily="18" charset="0"/>
              </a:rPr>
              <a:t>was</a:t>
            </a:r>
            <a:r>
              <a:rPr sz="1000" spc="-15" dirty="0">
                <a:latin typeface="Times New Roman" panose="02020603050405020304" pitchFamily="18" charset="0"/>
                <a:cs typeface="Times New Roman" panose="02020603050405020304" pitchFamily="18" charset="0"/>
              </a:rPr>
              <a:t> </a:t>
            </a:r>
            <a:r>
              <a:rPr sz="1000" dirty="0">
                <a:latin typeface="Times New Roman" panose="02020603050405020304" pitchFamily="18" charset="0"/>
                <a:cs typeface="Times New Roman" panose="02020603050405020304" pitchFamily="18" charset="0"/>
              </a:rPr>
              <a:t>there</a:t>
            </a:r>
            <a:r>
              <a:rPr sz="1000" spc="-10" dirty="0">
                <a:latin typeface="Times New Roman" panose="02020603050405020304" pitchFamily="18" charset="0"/>
                <a:cs typeface="Times New Roman" panose="02020603050405020304" pitchFamily="18" charset="0"/>
              </a:rPr>
              <a:t> </a:t>
            </a:r>
            <a:r>
              <a:rPr sz="1000" spc="-50" dirty="0">
                <a:latin typeface="Times New Roman" panose="02020603050405020304" pitchFamily="18" charset="0"/>
                <a:cs typeface="Times New Roman" panose="02020603050405020304" pitchFamily="18" charset="0"/>
              </a:rPr>
              <a:t>)</a:t>
            </a:r>
            <a:endParaRPr sz="1000" dirty="0">
              <a:latin typeface="Times New Roman" panose="02020603050405020304" pitchFamily="18" charset="0"/>
              <a:cs typeface="Times New Roman" panose="02020603050405020304" pitchFamily="18" charset="0"/>
            </a:endParaRPr>
          </a:p>
          <a:p>
            <a:pPr marL="356235" indent="-344170">
              <a:lnSpc>
                <a:spcPct val="100000"/>
              </a:lnSpc>
              <a:spcBef>
                <a:spcPts val="835"/>
              </a:spcBef>
              <a:buChar char="●"/>
              <a:tabLst>
                <a:tab pos="356235" algn="l"/>
                <a:tab pos="356870" algn="l"/>
              </a:tabLst>
            </a:pPr>
            <a:r>
              <a:rPr sz="1500" dirty="0">
                <a:latin typeface="Times New Roman" panose="02020603050405020304" pitchFamily="18" charset="0"/>
                <a:cs typeface="Times New Roman" panose="02020603050405020304" pitchFamily="18" charset="0"/>
              </a:rPr>
              <a:t>Created</a:t>
            </a:r>
            <a:r>
              <a:rPr sz="1500" spc="-20"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4</a:t>
            </a:r>
            <a:r>
              <a:rPr sz="1500" spc="-20"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new</a:t>
            </a:r>
            <a:r>
              <a:rPr sz="1500" spc="-15"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columns</a:t>
            </a:r>
            <a:endParaRPr sz="1500" dirty="0">
              <a:latin typeface="Times New Roman" panose="02020603050405020304" pitchFamily="18" charset="0"/>
              <a:cs typeface="Times New Roman" panose="02020603050405020304" pitchFamily="18" charset="0"/>
            </a:endParaRPr>
          </a:p>
          <a:p>
            <a:pPr marL="813435" lvl="1" indent="-344805">
              <a:lnSpc>
                <a:spcPct val="100000"/>
              </a:lnSpc>
              <a:spcBef>
                <a:spcPts val="905"/>
              </a:spcBef>
              <a:buChar char="○"/>
              <a:tabLst>
                <a:tab pos="813435" algn="l"/>
                <a:tab pos="814069" algn="l"/>
              </a:tabLst>
            </a:pPr>
            <a:r>
              <a:rPr sz="1500" b="1" dirty="0">
                <a:latin typeface="Times New Roman" panose="02020603050405020304" pitchFamily="18" charset="0"/>
                <a:cs typeface="Times New Roman" panose="02020603050405020304" pitchFamily="18" charset="0"/>
              </a:rPr>
              <a:t>No_of_categories</a:t>
            </a:r>
            <a:r>
              <a:rPr sz="1500" b="1" spc="370"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based</a:t>
            </a:r>
            <a:r>
              <a:rPr sz="1500" spc="-20"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on</a:t>
            </a:r>
            <a:r>
              <a:rPr sz="1500" spc="-15"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listed_in</a:t>
            </a:r>
            <a:endParaRPr sz="1500" dirty="0">
              <a:latin typeface="Times New Roman" panose="02020603050405020304" pitchFamily="18" charset="0"/>
              <a:cs typeface="Times New Roman" panose="02020603050405020304" pitchFamily="18" charset="0"/>
            </a:endParaRPr>
          </a:p>
          <a:p>
            <a:pPr marL="813435" lvl="1" indent="-344805">
              <a:lnSpc>
                <a:spcPct val="100000"/>
              </a:lnSpc>
              <a:spcBef>
                <a:spcPts val="900"/>
              </a:spcBef>
              <a:buChar char="○"/>
              <a:tabLst>
                <a:tab pos="813435" algn="l"/>
                <a:tab pos="814069" algn="l"/>
              </a:tabLst>
            </a:pPr>
            <a:r>
              <a:rPr sz="1500" dirty="0">
                <a:latin typeface="Times New Roman" panose="02020603050405020304" pitchFamily="18" charset="0"/>
                <a:cs typeface="Times New Roman" panose="02020603050405020304" pitchFamily="18" charset="0"/>
              </a:rPr>
              <a:t>Date_added_month</a:t>
            </a:r>
            <a:r>
              <a:rPr sz="1500" spc="-35"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based</a:t>
            </a:r>
            <a:r>
              <a:rPr sz="1500" spc="-40"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on</a:t>
            </a:r>
            <a:r>
              <a:rPr sz="1500" spc="-30"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date_added</a:t>
            </a:r>
            <a:endParaRPr sz="15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4955025" y="1494700"/>
            <a:ext cx="3696899" cy="2276474"/>
          </a:xfrm>
          <a:prstGeom prst="rect">
            <a:avLst/>
          </a:prstGeom>
        </p:spPr>
      </p:pic>
      <p:pic>
        <p:nvPicPr>
          <p:cNvPr id="5" name="object 5"/>
          <p:cNvPicPr/>
          <p:nvPr/>
        </p:nvPicPr>
        <p:blipFill>
          <a:blip r:embed="rId3" cstate="print"/>
          <a:stretch>
            <a:fillRect/>
          </a:stretch>
        </p:blipFill>
        <p:spPr>
          <a:xfrm>
            <a:off x="107125" y="3867299"/>
            <a:ext cx="8915424" cy="6868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17520"/>
            <a:ext cx="8915400" cy="720710"/>
          </a:xfrm>
          <a:prstGeom prst="rect">
            <a:avLst/>
          </a:prstGeom>
        </p:spPr>
        <p:txBody>
          <a:bodyPr vert="horz" wrap="square" lIns="0" tIns="12700" rIns="0" bIns="0" rtlCol="0">
            <a:spAutoFit/>
          </a:bodyPr>
          <a:lstStyle/>
          <a:p>
            <a:pPr marL="1108710">
              <a:lnSpc>
                <a:spcPct val="100000"/>
              </a:lnSpc>
              <a:spcBef>
                <a:spcPts val="100"/>
              </a:spcBef>
            </a:pPr>
            <a:r>
              <a:rPr lang="en-US" sz="4600" b="1" i="0" spc="-210" dirty="0">
                <a:latin typeface="Times New Roman" panose="02020603050405020304" pitchFamily="18" charset="0"/>
                <a:cs typeface="Times New Roman" panose="02020603050405020304" pitchFamily="18" charset="0"/>
              </a:rPr>
              <a:t>      </a:t>
            </a:r>
            <a:r>
              <a:rPr sz="3600" b="1" i="0" u="sng" spc="-210" dirty="0">
                <a:latin typeface="Times New Roman" panose="02020603050405020304" pitchFamily="18" charset="0"/>
                <a:cs typeface="Times New Roman" panose="02020603050405020304" pitchFamily="18" charset="0"/>
              </a:rPr>
              <a:t>Production</a:t>
            </a:r>
            <a:r>
              <a:rPr sz="3600" b="1" i="0" u="sng" spc="-60" dirty="0">
                <a:latin typeface="Times New Roman" panose="02020603050405020304" pitchFamily="18" charset="0"/>
                <a:cs typeface="Times New Roman" panose="02020603050405020304" pitchFamily="18" charset="0"/>
              </a:rPr>
              <a:t> </a:t>
            </a:r>
            <a:r>
              <a:rPr sz="3600" b="1" i="0" u="sng" spc="-240" dirty="0">
                <a:latin typeface="Times New Roman" panose="02020603050405020304" pitchFamily="18" charset="0"/>
                <a:cs typeface="Times New Roman" panose="02020603050405020304" pitchFamily="18" charset="0"/>
              </a:rPr>
              <a:t>Yearly</a:t>
            </a:r>
            <a:r>
              <a:rPr sz="3600" b="1" i="0" u="sng" spc="-60" dirty="0">
                <a:latin typeface="Times New Roman" panose="02020603050405020304" pitchFamily="18" charset="0"/>
                <a:cs typeface="Times New Roman" panose="02020603050405020304" pitchFamily="18" charset="0"/>
              </a:rPr>
              <a:t> </a:t>
            </a:r>
            <a:r>
              <a:rPr sz="3600" b="1" i="0" u="sng" spc="-335" dirty="0">
                <a:latin typeface="Times New Roman" panose="02020603050405020304" pitchFamily="18" charset="0"/>
                <a:cs typeface="Times New Roman" panose="02020603050405020304" pitchFamily="18" charset="0"/>
              </a:rPr>
              <a:t>Growth</a:t>
            </a:r>
            <a:endParaRPr sz="3600" i="0" u="sng" dirty="0">
              <a:latin typeface="Times New Roman" panose="02020603050405020304" pitchFamily="18" charset="0"/>
              <a:cs typeface="Times New Roman" panose="02020603050405020304" pitchFamily="18" charset="0"/>
            </a:endParaRPr>
          </a:p>
        </p:txBody>
      </p:sp>
      <p:sp>
        <p:nvSpPr>
          <p:cNvPr id="3" name="object 3"/>
          <p:cNvSpPr txBox="1"/>
          <p:nvPr/>
        </p:nvSpPr>
        <p:spPr>
          <a:xfrm>
            <a:off x="1163308" y="4666798"/>
            <a:ext cx="6200775" cy="314960"/>
          </a:xfrm>
          <a:prstGeom prst="rect">
            <a:avLst/>
          </a:prstGeom>
        </p:spPr>
        <p:txBody>
          <a:bodyPr vert="horz" wrap="square" lIns="0" tIns="12700" rIns="0" bIns="0" rtlCol="0">
            <a:spAutoFit/>
          </a:bodyPr>
          <a:lstStyle/>
          <a:p>
            <a:pPr marL="386715" indent="-374650">
              <a:lnSpc>
                <a:spcPct val="100000"/>
              </a:lnSpc>
              <a:spcBef>
                <a:spcPts val="100"/>
              </a:spcBef>
              <a:buChar char="●"/>
              <a:tabLst>
                <a:tab pos="386715" algn="l"/>
                <a:tab pos="387350" algn="l"/>
              </a:tabLst>
            </a:pPr>
            <a:r>
              <a:rPr sz="1900" spc="-45" dirty="0">
                <a:latin typeface="Times New Roman" panose="02020603050405020304" pitchFamily="18" charset="0"/>
                <a:cs typeface="Times New Roman" panose="02020603050405020304" pitchFamily="18" charset="0"/>
              </a:rPr>
              <a:t>Can</a:t>
            </a:r>
            <a:r>
              <a:rPr sz="1900" spc="-15" dirty="0">
                <a:latin typeface="Times New Roman" panose="02020603050405020304" pitchFamily="18" charset="0"/>
                <a:cs typeface="Times New Roman" panose="02020603050405020304" pitchFamily="18" charset="0"/>
              </a:rPr>
              <a:t> </a:t>
            </a:r>
            <a:r>
              <a:rPr sz="1900" dirty="0">
                <a:latin typeface="Times New Roman" panose="02020603050405020304" pitchFamily="18" charset="0"/>
                <a:cs typeface="Times New Roman" panose="02020603050405020304" pitchFamily="18" charset="0"/>
              </a:rPr>
              <a:t>you</a:t>
            </a:r>
            <a:r>
              <a:rPr sz="1900" spc="-10" dirty="0">
                <a:latin typeface="Times New Roman" panose="02020603050405020304" pitchFamily="18" charset="0"/>
                <a:cs typeface="Times New Roman" panose="02020603050405020304" pitchFamily="18" charset="0"/>
              </a:rPr>
              <a:t> </a:t>
            </a:r>
            <a:r>
              <a:rPr sz="1900" dirty="0">
                <a:latin typeface="Times New Roman" panose="02020603050405020304" pitchFamily="18" charset="0"/>
                <a:cs typeface="Times New Roman" panose="02020603050405020304" pitchFamily="18" charset="0"/>
              </a:rPr>
              <a:t>say</a:t>
            </a:r>
            <a:r>
              <a:rPr sz="1900" spc="-10" dirty="0">
                <a:latin typeface="Times New Roman" panose="02020603050405020304" pitchFamily="18" charset="0"/>
                <a:cs typeface="Times New Roman" panose="02020603050405020304" pitchFamily="18" charset="0"/>
              </a:rPr>
              <a:t> </a:t>
            </a:r>
            <a:r>
              <a:rPr sz="1900" dirty="0">
                <a:latin typeface="Times New Roman" panose="02020603050405020304" pitchFamily="18" charset="0"/>
                <a:cs typeface="Times New Roman" panose="02020603050405020304" pitchFamily="18" charset="0"/>
              </a:rPr>
              <a:t>what’s</a:t>
            </a:r>
            <a:r>
              <a:rPr sz="1900" spc="-10" dirty="0">
                <a:latin typeface="Times New Roman" panose="02020603050405020304" pitchFamily="18" charset="0"/>
                <a:cs typeface="Times New Roman" panose="02020603050405020304" pitchFamily="18" charset="0"/>
              </a:rPr>
              <a:t> </a:t>
            </a:r>
            <a:r>
              <a:rPr sz="1900" dirty="0">
                <a:latin typeface="Times New Roman" panose="02020603050405020304" pitchFamily="18" charset="0"/>
                <a:cs typeface="Times New Roman" panose="02020603050405020304" pitchFamily="18" charset="0"/>
              </a:rPr>
              <a:t>the</a:t>
            </a:r>
            <a:r>
              <a:rPr sz="1900" spc="-15" dirty="0">
                <a:latin typeface="Times New Roman" panose="02020603050405020304" pitchFamily="18" charset="0"/>
                <a:cs typeface="Times New Roman" panose="02020603050405020304" pitchFamily="18" charset="0"/>
              </a:rPr>
              <a:t> </a:t>
            </a:r>
            <a:r>
              <a:rPr sz="1900" spc="-10" dirty="0">
                <a:latin typeface="Times New Roman" panose="02020603050405020304" pitchFamily="18" charset="0"/>
                <a:cs typeface="Times New Roman" panose="02020603050405020304" pitchFamily="18" charset="0"/>
              </a:rPr>
              <a:t>reason </a:t>
            </a:r>
            <a:r>
              <a:rPr sz="1900" dirty="0">
                <a:latin typeface="Times New Roman" panose="02020603050405020304" pitchFamily="18" charset="0"/>
                <a:cs typeface="Times New Roman" panose="02020603050405020304" pitchFamily="18" charset="0"/>
              </a:rPr>
              <a:t>of</a:t>
            </a:r>
            <a:r>
              <a:rPr sz="1900" spc="-10" dirty="0">
                <a:latin typeface="Times New Roman" panose="02020603050405020304" pitchFamily="18" charset="0"/>
                <a:cs typeface="Times New Roman" panose="02020603050405020304" pitchFamily="18" charset="0"/>
              </a:rPr>
              <a:t> </a:t>
            </a:r>
            <a:r>
              <a:rPr sz="1900" spc="60" dirty="0">
                <a:latin typeface="Times New Roman" panose="02020603050405020304" pitchFamily="18" charset="0"/>
                <a:cs typeface="Times New Roman" panose="02020603050405020304" pitchFamily="18" charset="0"/>
              </a:rPr>
              <a:t>that</a:t>
            </a:r>
            <a:r>
              <a:rPr sz="1900" spc="-10" dirty="0">
                <a:latin typeface="Times New Roman" panose="02020603050405020304" pitchFamily="18" charset="0"/>
                <a:cs typeface="Times New Roman" panose="02020603050405020304" pitchFamily="18" charset="0"/>
              </a:rPr>
              <a:t> </a:t>
            </a:r>
            <a:r>
              <a:rPr sz="1900" dirty="0">
                <a:latin typeface="Times New Roman" panose="02020603050405020304" pitchFamily="18" charset="0"/>
                <a:cs typeface="Times New Roman" panose="02020603050405020304" pitchFamily="18" charset="0"/>
              </a:rPr>
              <a:t>boom</a:t>
            </a:r>
            <a:r>
              <a:rPr sz="1900" spc="-15" dirty="0">
                <a:latin typeface="Times New Roman" panose="02020603050405020304" pitchFamily="18" charset="0"/>
                <a:cs typeface="Times New Roman" panose="02020603050405020304" pitchFamily="18" charset="0"/>
              </a:rPr>
              <a:t> </a:t>
            </a:r>
            <a:r>
              <a:rPr sz="1900" spc="-10" dirty="0">
                <a:latin typeface="Times New Roman" panose="02020603050405020304" pitchFamily="18" charset="0"/>
                <a:cs typeface="Times New Roman" panose="02020603050405020304" pitchFamily="18" charset="0"/>
              </a:rPr>
              <a:t>growth??</a:t>
            </a:r>
            <a:endParaRPr sz="190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304800" y="895350"/>
            <a:ext cx="8458200" cy="36575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16" y="-117519"/>
            <a:ext cx="9104258" cy="738529"/>
          </a:xfrm>
          <a:prstGeom prst="rect">
            <a:avLst/>
          </a:prstGeom>
        </p:spPr>
        <p:txBody>
          <a:bodyPr vert="horz" wrap="square" lIns="0" tIns="121787" rIns="0" bIns="0" rtlCol="0">
            <a:spAutoFit/>
          </a:bodyPr>
          <a:lstStyle/>
          <a:p>
            <a:pPr marL="2188210">
              <a:lnSpc>
                <a:spcPct val="100000"/>
              </a:lnSpc>
              <a:spcBef>
                <a:spcPts val="100"/>
              </a:spcBef>
            </a:pPr>
            <a:r>
              <a:rPr sz="4000" b="1" i="0" u="sng" spc="260" dirty="0">
                <a:latin typeface="Times New Roman" panose="02020603050405020304" pitchFamily="18" charset="0"/>
                <a:cs typeface="Times New Roman" panose="02020603050405020304" pitchFamily="18" charset="0"/>
              </a:rPr>
              <a:t>Checking</a:t>
            </a:r>
            <a:r>
              <a:rPr sz="4000" b="1" i="0" u="sng" spc="80" dirty="0">
                <a:latin typeface="Times New Roman" panose="02020603050405020304" pitchFamily="18" charset="0"/>
                <a:cs typeface="Times New Roman" panose="02020603050405020304" pitchFamily="18" charset="0"/>
              </a:rPr>
              <a:t> </a:t>
            </a:r>
            <a:r>
              <a:rPr sz="4000" b="1" i="0" u="sng" spc="175" dirty="0">
                <a:latin typeface="Times New Roman" panose="02020603050405020304" pitchFamily="18" charset="0"/>
                <a:cs typeface="Times New Roman" panose="02020603050405020304" pitchFamily="18" charset="0"/>
              </a:rPr>
              <a:t>Outliers</a:t>
            </a:r>
            <a:endParaRPr sz="4000" b="1" i="0" u="sng"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171247" y="1117500"/>
            <a:ext cx="8759825" cy="3071495"/>
            <a:chOff x="171247" y="1117500"/>
            <a:chExt cx="8759825" cy="3071495"/>
          </a:xfrm>
        </p:grpSpPr>
        <p:pic>
          <p:nvPicPr>
            <p:cNvPr id="4" name="object 4"/>
            <p:cNvPicPr/>
            <p:nvPr/>
          </p:nvPicPr>
          <p:blipFill>
            <a:blip r:embed="rId2" cstate="print"/>
            <a:stretch>
              <a:fillRect/>
            </a:stretch>
          </p:blipFill>
          <p:spPr>
            <a:xfrm>
              <a:off x="171247" y="1162124"/>
              <a:ext cx="3429202" cy="3026524"/>
            </a:xfrm>
            <a:prstGeom prst="rect">
              <a:avLst/>
            </a:prstGeom>
          </p:spPr>
        </p:pic>
        <p:pic>
          <p:nvPicPr>
            <p:cNvPr id="5" name="object 5"/>
            <p:cNvPicPr/>
            <p:nvPr/>
          </p:nvPicPr>
          <p:blipFill>
            <a:blip r:embed="rId3" cstate="print"/>
            <a:stretch>
              <a:fillRect/>
            </a:stretch>
          </p:blipFill>
          <p:spPr>
            <a:xfrm>
              <a:off x="5097350" y="1117500"/>
              <a:ext cx="3833560" cy="2999094"/>
            </a:xfrm>
            <a:prstGeom prst="rect">
              <a:avLst/>
            </a:prstGeom>
          </p:spPr>
        </p:pic>
        <p:sp>
          <p:nvSpPr>
            <p:cNvPr id="6" name="object 6"/>
            <p:cNvSpPr/>
            <p:nvPr/>
          </p:nvSpPr>
          <p:spPr>
            <a:xfrm>
              <a:off x="3600475" y="2293049"/>
              <a:ext cx="1511300" cy="278765"/>
            </a:xfrm>
            <a:custGeom>
              <a:avLst/>
              <a:gdLst/>
              <a:ahLst/>
              <a:cxnLst/>
              <a:rect l="l" t="t" r="r" b="b"/>
              <a:pathLst>
                <a:path w="1511300" h="278764">
                  <a:moveTo>
                    <a:pt x="1371449" y="278699"/>
                  </a:moveTo>
                  <a:lnTo>
                    <a:pt x="1371449" y="209024"/>
                  </a:lnTo>
                  <a:lnTo>
                    <a:pt x="0" y="209024"/>
                  </a:lnTo>
                  <a:lnTo>
                    <a:pt x="0" y="69674"/>
                  </a:lnTo>
                  <a:lnTo>
                    <a:pt x="1371449" y="69674"/>
                  </a:lnTo>
                  <a:lnTo>
                    <a:pt x="1371449" y="0"/>
                  </a:lnTo>
                  <a:lnTo>
                    <a:pt x="1510799" y="139349"/>
                  </a:lnTo>
                  <a:lnTo>
                    <a:pt x="1371449" y="278699"/>
                  </a:lnTo>
                  <a:close/>
                </a:path>
              </a:pathLst>
            </a:custGeom>
            <a:solidFill>
              <a:srgbClr val="1155C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p:nvPr/>
          </p:nvSpPr>
          <p:spPr>
            <a:xfrm>
              <a:off x="3600475" y="2293049"/>
              <a:ext cx="1511300" cy="278765"/>
            </a:xfrm>
            <a:custGeom>
              <a:avLst/>
              <a:gdLst/>
              <a:ahLst/>
              <a:cxnLst/>
              <a:rect l="l" t="t" r="r" b="b"/>
              <a:pathLst>
                <a:path w="1511300" h="278764">
                  <a:moveTo>
                    <a:pt x="0" y="69674"/>
                  </a:moveTo>
                  <a:lnTo>
                    <a:pt x="1371449" y="69674"/>
                  </a:lnTo>
                  <a:lnTo>
                    <a:pt x="1371449" y="0"/>
                  </a:lnTo>
                  <a:lnTo>
                    <a:pt x="1510799" y="139349"/>
                  </a:lnTo>
                  <a:lnTo>
                    <a:pt x="1371449" y="278699"/>
                  </a:lnTo>
                  <a:lnTo>
                    <a:pt x="1371449" y="209024"/>
                  </a:lnTo>
                  <a:lnTo>
                    <a:pt x="0" y="209024"/>
                  </a:lnTo>
                  <a:lnTo>
                    <a:pt x="0" y="69674"/>
                  </a:lnTo>
                  <a:close/>
                </a:path>
              </a:pathLst>
            </a:custGeom>
            <a:ln w="9524">
              <a:solidFill>
                <a:srgbClr val="F4FCFF"/>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8" name="object 8"/>
          <p:cNvSpPr txBox="1"/>
          <p:nvPr/>
        </p:nvSpPr>
        <p:spPr>
          <a:xfrm>
            <a:off x="1166025" y="4381265"/>
            <a:ext cx="651827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panose="02020603050405020304" pitchFamily="18" charset="0"/>
                <a:cs typeface="Times New Roman" panose="02020603050405020304" pitchFamily="18" charset="0"/>
              </a:rPr>
              <a:t>Replaced</a:t>
            </a:r>
            <a:r>
              <a:rPr sz="2000" spc="-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outliers</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values</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with</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mean</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value</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of</a:t>
            </a:r>
            <a:r>
              <a:rPr sz="2000" spc="-10" dirty="0">
                <a:latin typeface="Times New Roman" panose="02020603050405020304" pitchFamily="18" charset="0"/>
                <a:cs typeface="Times New Roman" panose="02020603050405020304" pitchFamily="18" charset="0"/>
              </a:rPr>
              <a:t> release_year</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1216</Words>
  <Application>Microsoft Office PowerPoint</Application>
  <PresentationFormat>On-screen Show (16:9)</PresentationFormat>
  <Paragraphs>162</Paragraphs>
  <Slides>28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Adobe Garamond Pro</vt:lpstr>
      <vt:lpstr>Arial</vt:lpstr>
      <vt:lpstr>Calibri</vt:lpstr>
      <vt:lpstr>Cambria</vt:lpstr>
      <vt:lpstr>Comic Sans MS</vt:lpstr>
      <vt:lpstr>Georgia</vt:lpstr>
      <vt:lpstr>Montserrat</vt:lpstr>
      <vt:lpstr>Times New Roman</vt:lpstr>
      <vt:lpstr>Wingdings</vt:lpstr>
      <vt:lpstr>Office Theme</vt:lpstr>
      <vt:lpstr>Capstone Project - 4</vt:lpstr>
      <vt:lpstr>Table Of Contents</vt:lpstr>
      <vt:lpstr>Problem Statement</vt:lpstr>
      <vt:lpstr>Data Summary</vt:lpstr>
      <vt:lpstr>Basic Data Exploration</vt:lpstr>
      <vt:lpstr>   EDA (Checking NAN Values)</vt:lpstr>
      <vt:lpstr>Data Cleaning</vt:lpstr>
      <vt:lpstr>      Production Yearly Growth</vt:lpstr>
      <vt:lpstr>Checking Outliers</vt:lpstr>
      <vt:lpstr>Tv shows or Movies ??</vt:lpstr>
      <vt:lpstr>Countries Producing Most No Of Contents</vt:lpstr>
      <vt:lpstr>How many no of categories are present there in each content ?</vt:lpstr>
      <vt:lpstr>Top 10 Category For Contents</vt:lpstr>
      <vt:lpstr>Movie Wise Density Plot</vt:lpstr>
      <vt:lpstr>Tv-shows Wise Density Plot</vt:lpstr>
      <vt:lpstr>TOP Content Based On Rating</vt:lpstr>
      <vt:lpstr>WordCloud</vt:lpstr>
      <vt:lpstr>Applying WordCloud On Title</vt:lpstr>
      <vt:lpstr>Barplot Based On Release Month</vt:lpstr>
      <vt:lpstr>Before &amp; After Stemming Most Occurred Words</vt:lpstr>
      <vt:lpstr>Before &amp; After Stemming Most Occurred Words</vt:lpstr>
      <vt:lpstr>Feature Selection &amp; ML Algo Used</vt:lpstr>
      <vt:lpstr>1. Silhouette Score</vt:lpstr>
      <vt:lpstr>2. Elbow Method</vt:lpstr>
      <vt:lpstr>3 &amp; 4 DBSCAN &amp; Dendrogram</vt:lpstr>
      <vt:lpstr> Agglomerative Clustering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Presentation_Netflix_Movies_And_Tv_Shows_Clustering_AlmaBetter.pptx</dc:title>
  <dc:creator>DEBASHISH</dc:creator>
  <cp:lastModifiedBy>CQRA</cp:lastModifiedBy>
  <cp:revision>16</cp:revision>
  <dcterms:created xsi:type="dcterms:W3CDTF">2022-09-05T16:07:16Z</dcterms:created>
  <dcterms:modified xsi:type="dcterms:W3CDTF">2022-09-23T17:53:25Z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