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5" r:id="rId4"/>
    <p:sldId id="263" r:id="rId5"/>
    <p:sldId id="261" r:id="rId6"/>
    <p:sldId id="259" r:id="rId7"/>
    <p:sldId id="260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" autoAdjust="0"/>
    <p:restoredTop sz="94660"/>
  </p:normalViewPr>
  <p:slideViewPr>
    <p:cSldViewPr snapToGrid="0">
      <p:cViewPr>
        <p:scale>
          <a:sx n="100" d="100"/>
          <a:sy n="100" d="100"/>
        </p:scale>
        <p:origin x="16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4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08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00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571A81-0E43-474E-9BC6-2EA44AEF8D8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9958FD-9BB1-4853-B09C-E6CD9941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By; Evan </a:t>
            </a:r>
            <a:r>
              <a:rPr lang="en-US" dirty="0" err="1" smtClean="0"/>
              <a:t>Bitschy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reading this Goodbye.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785563" cy="935183"/>
          </a:xfrm>
        </p:spPr>
        <p:txBody>
          <a:bodyPr/>
          <a:lstStyle/>
          <a:p>
            <a:r>
              <a:rPr lang="en-US" dirty="0" smtClean="0"/>
              <a:t>My hobbies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20983"/>
            <a:ext cx="10404966" cy="4289366"/>
          </a:xfrm>
        </p:spPr>
        <p:txBody>
          <a:bodyPr/>
          <a:lstStyle/>
          <a:p>
            <a:r>
              <a:rPr lang="en-US" dirty="0" smtClean="0"/>
              <a:t>Some of my hobbies include Baseball, Gaming, swimming, Ranch horse riding, and Art.  Don’t have very many hobbies but its enough for me but I would like to learn to code so I can improve my computer skills</a:t>
            </a:r>
            <a:r>
              <a:rPr lang="en-US" dirty="0" smtClean="0"/>
              <a:t>. Some of my pastimes or magic and </a:t>
            </a:r>
            <a:r>
              <a:rPr lang="en-US" dirty="0" err="1" smtClean="0"/>
              <a:t>yu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oh.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family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family are a bunch of goofballs. </a:t>
            </a:r>
            <a:r>
              <a:rPr lang="en-US" dirty="0" smtClean="0"/>
              <a:t>I have two brothers and no other siblings.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this course will help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dirty="0" smtClean="0"/>
              <a:t>s course will help me in the long run on my future plan to become a film/game director and or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my passion project will be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passion project will be on a animation in the style of anime characters, in a fight.</a:t>
            </a:r>
          </a:p>
          <a:p>
            <a:r>
              <a:rPr lang="en-US" dirty="0" smtClean="0"/>
              <a:t>If I could choose something else I would choose a game with cut scenes of animation.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7054937" cy="827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 want to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512917"/>
            <a:ext cx="10180523" cy="4962698"/>
          </a:xfrm>
        </p:spPr>
        <p:txBody>
          <a:bodyPr/>
          <a:lstStyle/>
          <a:p>
            <a:r>
              <a:rPr lang="en-US" dirty="0" smtClean="0"/>
              <a:t>Why I’m here is that I want to explore computers more effectively. I want to learn and explore for my further goal of making and editing of film and game making as well as animating. I would like to learn game making and animation the most out of all the mentioned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5350828" cy="785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future plans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471355"/>
            <a:ext cx="10745788" cy="4319846"/>
          </a:xfrm>
        </p:spPr>
        <p:txBody>
          <a:bodyPr/>
          <a:lstStyle/>
          <a:p>
            <a:r>
              <a:rPr lang="en-US" dirty="0" smtClean="0"/>
              <a:t>One of my future plans is to go to film school and become a director/producer for films or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I take control of my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take control of my learning I would need t practice coding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am I in this course.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am in this course to learn about computers and familiarize myself with computers and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109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287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Myself</vt:lpstr>
      <vt:lpstr>My hobbies</vt:lpstr>
      <vt:lpstr>My family </vt:lpstr>
      <vt:lpstr>How this course will help me</vt:lpstr>
      <vt:lpstr>What my passion project will be on</vt:lpstr>
      <vt:lpstr>What I want to learn</vt:lpstr>
      <vt:lpstr>My future plans </vt:lpstr>
      <vt:lpstr>How can I take control of my learning </vt:lpstr>
      <vt:lpstr>Why am I in this course.</vt:lpstr>
      <vt:lpstr>Thank you for reading this Goodbye.</vt:lpstr>
    </vt:vector>
  </TitlesOfParts>
  <Company>School District #35 - Langley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Myself</dc:title>
  <dc:creator>Evan Bitschy</dc:creator>
  <cp:lastModifiedBy>Evan Bitschy</cp:lastModifiedBy>
  <cp:revision>5</cp:revision>
  <dcterms:created xsi:type="dcterms:W3CDTF">2019-01-28T18:36:50Z</dcterms:created>
  <dcterms:modified xsi:type="dcterms:W3CDTF">2019-01-29T16:54:05Z</dcterms:modified>
</cp:coreProperties>
</file>